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263" r:id="rId5"/>
    <p:sldId id="357" r:id="rId7"/>
    <p:sldId id="277" r:id="rId8"/>
    <p:sldId id="278" r:id="rId9"/>
    <p:sldId id="303" r:id="rId10"/>
    <p:sldId id="318" r:id="rId11"/>
    <p:sldId id="319" r:id="rId12"/>
    <p:sldId id="359" r:id="rId13"/>
    <p:sldId id="282" r:id="rId14"/>
    <p:sldId id="317" r:id="rId15"/>
    <p:sldId id="286" r:id="rId16"/>
    <p:sldId id="281" r:id="rId17"/>
    <p:sldId id="301" r:id="rId18"/>
    <p:sldId id="292" r:id="rId19"/>
    <p:sldId id="290" r:id="rId20"/>
    <p:sldId id="295" r:id="rId21"/>
    <p:sldId id="291" r:id="rId22"/>
    <p:sldId id="280" r:id="rId23"/>
    <p:sldId id="376" r:id="rId24"/>
    <p:sldId id="377" r:id="rId25"/>
    <p:sldId id="296" r:id="rId26"/>
    <p:sldId id="279" r:id="rId27"/>
  </p:sldIdLst>
  <p:sldSz cx="12192000" cy="6858000"/>
  <p:notesSz cx="6858000" cy="9144000"/>
  <p:embeddedFontLst>
    <p:embeddedFont>
      <p:font typeface="MiSans Heavy" panose="00000A00000000000000" charset="-122"/>
      <p:bold r:id="rId32"/>
    </p:embeddedFont>
    <p:embeddedFont>
      <p:font typeface="MiSans" panose="00000500000000000000" charset="-122"/>
      <p:regular r:id="rId33"/>
    </p:embeddedFont>
    <p:embeddedFont>
      <p:font typeface="微软雅黑" panose="020B0503020204020204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黑体" panose="02010609060101010101" charset="-122"/>
      <p:regular r:id="rId39"/>
    </p:embeddedFont>
    <p:embeddedFont>
      <p:font typeface="方正正大黑简体" panose="02000000000000000000" charset="-122"/>
      <p:regular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14D87"/>
    <a:srgbClr val="001933"/>
    <a:srgbClr val="01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1" Type="http://schemas.openxmlformats.org/officeDocument/2006/relationships/tags" Target="tags/tag543.xml"/><Relationship Id="rId40" Type="http://schemas.openxmlformats.org/officeDocument/2006/relationships/font" Target="fonts/font9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2F68B-65B0-4259-B646-5C0C75B4B0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2F68B-65B0-4259-B646-5C0C75B4B0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1.png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0" Type="http://schemas.openxmlformats.org/officeDocument/2006/relationships/tags" Target="../tags/tag107.xml"/><Relationship Id="rId2" Type="http://schemas.openxmlformats.org/officeDocument/2006/relationships/tags" Target="../tags/tag90.xml"/><Relationship Id="rId19" Type="http://schemas.openxmlformats.org/officeDocument/2006/relationships/tags" Target="../tags/tag106.xml"/><Relationship Id="rId18" Type="http://schemas.openxmlformats.org/officeDocument/2006/relationships/tags" Target="../tags/tag105.xml"/><Relationship Id="rId17" Type="http://schemas.openxmlformats.org/officeDocument/2006/relationships/tags" Target="../tags/tag104.xml"/><Relationship Id="rId16" Type="http://schemas.openxmlformats.org/officeDocument/2006/relationships/tags" Target="../tags/tag103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image" Target="../media/image1.png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1" Type="http://schemas.openxmlformats.org/officeDocument/2006/relationships/tags" Target="../tags/tag136.xml"/><Relationship Id="rId20" Type="http://schemas.openxmlformats.org/officeDocument/2006/relationships/tags" Target="../tags/tag135.xml"/><Relationship Id="rId2" Type="http://schemas.openxmlformats.org/officeDocument/2006/relationships/tags" Target="../tags/tag118.xml"/><Relationship Id="rId19" Type="http://schemas.openxmlformats.org/officeDocument/2006/relationships/tags" Target="../tags/tag134.xml"/><Relationship Id="rId18" Type="http://schemas.openxmlformats.org/officeDocument/2006/relationships/tags" Target="../tags/tag133.xml"/><Relationship Id="rId17" Type="http://schemas.openxmlformats.org/officeDocument/2006/relationships/tags" Target="../tags/tag132.xml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image" Target="../media/image2.png"/><Relationship Id="rId2" Type="http://schemas.openxmlformats.org/officeDocument/2006/relationships/tags" Target="../tags/tag142.xml"/><Relationship Id="rId19" Type="http://schemas.openxmlformats.org/officeDocument/2006/relationships/tags" Target="../tags/tag158.xml"/><Relationship Id="rId18" Type="http://schemas.openxmlformats.org/officeDocument/2006/relationships/tags" Target="../tags/tag157.xml"/><Relationship Id="rId17" Type="http://schemas.openxmlformats.org/officeDocument/2006/relationships/tags" Target="../tags/tag156.xml"/><Relationship Id="rId16" Type="http://schemas.openxmlformats.org/officeDocument/2006/relationships/tags" Target="../tags/tag155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image" Target="../media/image3.png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0" Type="http://schemas.openxmlformats.org/officeDocument/2006/relationships/tags" Target="../tags/tag176.xml"/><Relationship Id="rId2" Type="http://schemas.openxmlformats.org/officeDocument/2006/relationships/tags" Target="../tags/tag159.xml"/><Relationship Id="rId19" Type="http://schemas.openxmlformats.org/officeDocument/2006/relationships/tags" Target="../tags/tag175.xml"/><Relationship Id="rId18" Type="http://schemas.openxmlformats.org/officeDocument/2006/relationships/tags" Target="../tags/tag174.xml"/><Relationship Id="rId17" Type="http://schemas.openxmlformats.org/officeDocument/2006/relationships/tags" Target="../tags/tag173.xml"/><Relationship Id="rId16" Type="http://schemas.openxmlformats.org/officeDocument/2006/relationships/tags" Target="../tags/tag172.xml"/><Relationship Id="rId15" Type="http://schemas.openxmlformats.org/officeDocument/2006/relationships/tags" Target="../tags/tag171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image" Target="../media/image1.png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0" Type="http://schemas.openxmlformats.org/officeDocument/2006/relationships/tags" Target="../tags/tag224.xml"/><Relationship Id="rId2" Type="http://schemas.openxmlformats.org/officeDocument/2006/relationships/tags" Target="../tags/tag207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image" Target="../media/image6.png"/><Relationship Id="rId6" Type="http://schemas.openxmlformats.org/officeDocument/2006/relationships/tags" Target="../tags/tag237.xml"/><Relationship Id="rId5" Type="http://schemas.openxmlformats.org/officeDocument/2006/relationships/image" Target="../media/image5.png"/><Relationship Id="rId4" Type="http://schemas.openxmlformats.org/officeDocument/2006/relationships/tags" Target="../tags/tag236.xml"/><Relationship Id="rId35" Type="http://schemas.openxmlformats.org/officeDocument/2006/relationships/tags" Target="../tags/tag264.xml"/><Relationship Id="rId34" Type="http://schemas.openxmlformats.org/officeDocument/2006/relationships/tags" Target="../tags/tag263.xml"/><Relationship Id="rId33" Type="http://schemas.openxmlformats.org/officeDocument/2006/relationships/tags" Target="../tags/tag262.xml"/><Relationship Id="rId32" Type="http://schemas.openxmlformats.org/officeDocument/2006/relationships/tags" Target="../tags/tag261.xml"/><Relationship Id="rId31" Type="http://schemas.openxmlformats.org/officeDocument/2006/relationships/tags" Target="../tags/tag260.xml"/><Relationship Id="rId30" Type="http://schemas.openxmlformats.org/officeDocument/2006/relationships/tags" Target="../tags/tag259.xml"/><Relationship Id="rId3" Type="http://schemas.openxmlformats.org/officeDocument/2006/relationships/image" Target="../media/image4.png"/><Relationship Id="rId29" Type="http://schemas.openxmlformats.org/officeDocument/2006/relationships/tags" Target="../tags/tag258.xml"/><Relationship Id="rId28" Type="http://schemas.openxmlformats.org/officeDocument/2006/relationships/image" Target="../media/image7.png"/><Relationship Id="rId27" Type="http://schemas.openxmlformats.org/officeDocument/2006/relationships/tags" Target="../tags/tag257.xml"/><Relationship Id="rId26" Type="http://schemas.openxmlformats.org/officeDocument/2006/relationships/tags" Target="../tags/tag256.xml"/><Relationship Id="rId25" Type="http://schemas.openxmlformats.org/officeDocument/2006/relationships/tags" Target="../tags/tag255.xml"/><Relationship Id="rId24" Type="http://schemas.openxmlformats.org/officeDocument/2006/relationships/tags" Target="../tags/tag254.xml"/><Relationship Id="rId23" Type="http://schemas.openxmlformats.org/officeDocument/2006/relationships/tags" Target="../tags/tag253.xml"/><Relationship Id="rId22" Type="http://schemas.openxmlformats.org/officeDocument/2006/relationships/tags" Target="../tags/tag252.xml"/><Relationship Id="rId21" Type="http://schemas.openxmlformats.org/officeDocument/2006/relationships/tags" Target="../tags/tag251.xml"/><Relationship Id="rId20" Type="http://schemas.openxmlformats.org/officeDocument/2006/relationships/tags" Target="../tags/tag250.xml"/><Relationship Id="rId2" Type="http://schemas.openxmlformats.org/officeDocument/2006/relationships/tags" Target="../tags/tag235.xml"/><Relationship Id="rId19" Type="http://schemas.openxmlformats.org/officeDocument/2006/relationships/tags" Target="../tags/tag249.xml"/><Relationship Id="rId18" Type="http://schemas.openxmlformats.org/officeDocument/2006/relationships/tags" Target="../tags/tag248.xml"/><Relationship Id="rId17" Type="http://schemas.openxmlformats.org/officeDocument/2006/relationships/tags" Target="../tags/tag247.xml"/><Relationship Id="rId16" Type="http://schemas.openxmlformats.org/officeDocument/2006/relationships/tags" Target="../tags/tag246.xml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296.xml"/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image" Target="../media/image8.png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1" Type="http://schemas.openxmlformats.org/officeDocument/2006/relationships/tags" Target="../tags/tag320.xml"/><Relationship Id="rId10" Type="http://schemas.openxmlformats.org/officeDocument/2006/relationships/tags" Target="../tags/tag31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image" Target="../media/image9.png"/><Relationship Id="rId2" Type="http://schemas.openxmlformats.org/officeDocument/2006/relationships/tags" Target="../tags/tag321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33.xml"/><Relationship Id="rId8" Type="http://schemas.openxmlformats.org/officeDocument/2006/relationships/tags" Target="../tags/tag332.xml"/><Relationship Id="rId7" Type="http://schemas.openxmlformats.org/officeDocument/2006/relationships/tags" Target="../tags/tag331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4" Type="http://schemas.openxmlformats.org/officeDocument/2006/relationships/image" Target="../media/image10.png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0" Type="http://schemas.openxmlformats.org/officeDocument/2006/relationships/tags" Target="../tags/tag334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40.xml"/><Relationship Id="rId8" Type="http://schemas.openxmlformats.org/officeDocument/2006/relationships/tags" Target="../tags/tag339.xml"/><Relationship Id="rId7" Type="http://schemas.openxmlformats.org/officeDocument/2006/relationships/tags" Target="../tags/tag338.xml"/><Relationship Id="rId6" Type="http://schemas.openxmlformats.org/officeDocument/2006/relationships/image" Target="../media/image12.png"/><Relationship Id="rId5" Type="http://schemas.openxmlformats.org/officeDocument/2006/relationships/tags" Target="../tags/tag337.xml"/><Relationship Id="rId4" Type="http://schemas.openxmlformats.org/officeDocument/2006/relationships/image" Target="../media/image11.png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2" Type="http://schemas.openxmlformats.org/officeDocument/2006/relationships/tags" Target="../tags/tag343.xml"/><Relationship Id="rId11" Type="http://schemas.openxmlformats.org/officeDocument/2006/relationships/tags" Target="../tags/tag342.xml"/><Relationship Id="rId10" Type="http://schemas.openxmlformats.org/officeDocument/2006/relationships/tags" Target="../tags/tag341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image" Target="../media/image14.png"/><Relationship Id="rId6" Type="http://schemas.openxmlformats.org/officeDocument/2006/relationships/tags" Target="../tags/tag347.xml"/><Relationship Id="rId5" Type="http://schemas.openxmlformats.org/officeDocument/2006/relationships/image" Target="../media/image13.png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6" Type="http://schemas.openxmlformats.org/officeDocument/2006/relationships/tags" Target="../tags/tag356.xml"/><Relationship Id="rId15" Type="http://schemas.openxmlformats.org/officeDocument/2006/relationships/tags" Target="../tags/tag355.xml"/><Relationship Id="rId14" Type="http://schemas.openxmlformats.org/officeDocument/2006/relationships/tags" Target="../tags/tag354.xml"/><Relationship Id="rId13" Type="http://schemas.openxmlformats.org/officeDocument/2006/relationships/tags" Target="../tags/tag353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image" Target="../media/image15.png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image" Target="../media/image14.png"/><Relationship Id="rId6" Type="http://schemas.openxmlformats.org/officeDocument/2006/relationships/tags" Target="../tags/tag369.xml"/><Relationship Id="rId5" Type="http://schemas.openxmlformats.org/officeDocument/2006/relationships/image" Target="../media/image13.png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8" Type="http://schemas.openxmlformats.org/officeDocument/2006/relationships/tags" Target="../tags/tag380.xml"/><Relationship Id="rId17" Type="http://schemas.openxmlformats.org/officeDocument/2006/relationships/tags" Target="../tags/tag379.xml"/><Relationship Id="rId16" Type="http://schemas.openxmlformats.org/officeDocument/2006/relationships/tags" Target="../tags/tag378.xml"/><Relationship Id="rId15" Type="http://schemas.openxmlformats.org/officeDocument/2006/relationships/tags" Target="../tags/tag377.xml"/><Relationship Id="rId14" Type="http://schemas.openxmlformats.org/officeDocument/2006/relationships/tags" Target="../tags/tag376.xml"/><Relationship Id="rId13" Type="http://schemas.openxmlformats.org/officeDocument/2006/relationships/tags" Target="../tags/tag375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image" Target="../media/image3.png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0" Type="http://schemas.openxmlformats.org/officeDocument/2006/relationships/tags" Target="../tags/tag59.xml"/><Relationship Id="rId2" Type="http://schemas.openxmlformats.org/officeDocument/2006/relationships/tags" Target="../tags/tag42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tags" Target="../tags/tag386.xml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image" Target="../media/image16.png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0" Type="http://schemas.openxmlformats.org/officeDocument/2006/relationships/tags" Target="../tags/tag388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>
            <p:custDataLst>
              <p:tags r:id="rId3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rgbClr val="000815">
                  <a:alpha val="90000"/>
                </a:srgb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0"/>
            <a:ext cx="12192000" cy="6858000"/>
          </a:xfrm>
          <a:prstGeom prst="rect">
            <a:avLst/>
          </a:prstGeom>
        </p:spPr>
      </p:pic>
      <p:sp>
        <p:nvSpPr>
          <p:cNvPr id="18" name="椭圆 17"/>
          <p:cNvSpPr/>
          <p:nvPr userDrawn="1">
            <p:custDataLst>
              <p:tags r:id="rId6"/>
            </p:custDataLst>
          </p:nvPr>
        </p:nvSpPr>
        <p:spPr>
          <a:xfrm rot="10800000">
            <a:off x="744855" y="451294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75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 userDrawn="1">
            <p:custDataLst>
              <p:tags r:id="rId7"/>
            </p:custDataLst>
          </p:nvPr>
        </p:nvSpPr>
        <p:spPr>
          <a:xfrm rot="10800000" flipH="1">
            <a:off x="875665" y="463232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7" name="直接连接符 16"/>
          <p:cNvCxnSpPr/>
          <p:nvPr userDrawn="1">
            <p:custDataLst>
              <p:tags r:id="rId8"/>
            </p:custDataLst>
          </p:nvPr>
        </p:nvCxnSpPr>
        <p:spPr>
          <a:xfrm>
            <a:off x="745106" y="872671"/>
            <a:ext cx="696150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 userDrawn="1">
            <p:custDataLst>
              <p:tags r:id="rId9"/>
            </p:custDataLst>
          </p:nvPr>
        </p:nvCxnSpPr>
        <p:spPr>
          <a:xfrm>
            <a:off x="9860280" y="872671"/>
            <a:ext cx="166116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署名"/>
          <p:cNvSpPr txBox="1">
            <a:spLocks noGrp="1"/>
          </p:cNvSpPr>
          <p:nvPr>
            <p:ph type="body" idx="9" hasCustomPrompt="1"/>
            <p:custDataLst>
              <p:tags r:id="rId10"/>
            </p:custDataLst>
          </p:nvPr>
        </p:nvSpPr>
        <p:spPr>
          <a:xfrm>
            <a:off x="1250315" y="4554855"/>
            <a:ext cx="1953895" cy="3378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署名</a:t>
            </a:r>
            <a:endParaRPr>
              <a:sym typeface="+mn-ea"/>
            </a:endParaRPr>
          </a:p>
        </p:txBody>
      </p:sp>
      <p:sp>
        <p:nvSpPr>
          <p:cNvPr id="11" name="平行四边形 10"/>
          <p:cNvSpPr/>
          <p:nvPr userDrawn="1">
            <p:custDataLst>
              <p:tags r:id="rId11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10" name="平行四边形 9"/>
          <p:cNvSpPr/>
          <p:nvPr userDrawn="1">
            <p:custDataLst>
              <p:tags r:id="rId12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 userDrawn="1">
            <p:custDataLst>
              <p:tags r:id="rId13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 userDrawn="1">
            <p:custDataLst>
              <p:tags r:id="rId14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 userDrawn="1">
            <p:custDataLst>
              <p:tags r:id="rId15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 userDrawn="1">
            <p:custDataLst>
              <p:tags r:id="rId16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7"/>
            </p:custDataLst>
          </p:nvPr>
        </p:nvSpPr>
        <p:spPr>
          <a:xfrm>
            <a:off x="744855" y="2837815"/>
            <a:ext cx="6029960" cy="15538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744220" y="1779270"/>
            <a:ext cx="6029960" cy="1019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>
            <p:custDataLst>
              <p:tags r:id="rId3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rgbClr val="000815">
                  <a:alpha val="90000"/>
                </a:srgb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5"/>
            <a:ext cx="12192000" cy="6858635"/>
          </a:xfrm>
          <a:prstGeom prst="rect">
            <a:avLst/>
          </a:prstGeom>
        </p:spPr>
      </p:pic>
      <p:sp>
        <p:nvSpPr>
          <p:cNvPr id="18" name="椭圆 17"/>
          <p:cNvSpPr/>
          <p:nvPr userDrawn="1">
            <p:custDataLst>
              <p:tags r:id="rId6"/>
            </p:custDataLst>
          </p:nvPr>
        </p:nvSpPr>
        <p:spPr>
          <a:xfrm rot="10800000">
            <a:off x="744855" y="4264660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 userDrawn="1">
            <p:custDataLst>
              <p:tags r:id="rId7"/>
            </p:custDataLst>
          </p:nvPr>
        </p:nvSpPr>
        <p:spPr>
          <a:xfrm rot="10800000" flipH="1">
            <a:off x="875665" y="4384040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7" name="直接连接符 16"/>
          <p:cNvCxnSpPr/>
          <p:nvPr userDrawn="1">
            <p:custDataLst>
              <p:tags r:id="rId8"/>
            </p:custDataLst>
          </p:nvPr>
        </p:nvCxnSpPr>
        <p:spPr>
          <a:xfrm>
            <a:off x="745106" y="872671"/>
            <a:ext cx="696150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 userDrawn="1">
            <p:custDataLst>
              <p:tags r:id="rId9"/>
            </p:custDataLst>
          </p:nvPr>
        </p:nvCxnSpPr>
        <p:spPr>
          <a:xfrm>
            <a:off x="9860280" y="872671"/>
            <a:ext cx="166116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署名"/>
          <p:cNvSpPr txBox="1">
            <a:spLocks noGrp="1"/>
          </p:cNvSpPr>
          <p:nvPr>
            <p:ph type="body" idx="8" hasCustomPrompt="1"/>
            <p:custDataLst>
              <p:tags r:id="rId10"/>
            </p:custDataLst>
          </p:nvPr>
        </p:nvSpPr>
        <p:spPr>
          <a:xfrm>
            <a:off x="1250315" y="4306570"/>
            <a:ext cx="5524500" cy="3378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10" name="平行四边形 9"/>
          <p:cNvSpPr/>
          <p:nvPr userDrawn="1">
            <p:custDataLst>
              <p:tags r:id="rId11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8" name="平行四边形 7"/>
          <p:cNvSpPr/>
          <p:nvPr userDrawn="1">
            <p:custDataLst>
              <p:tags r:id="rId12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 userDrawn="1">
            <p:custDataLst>
              <p:tags r:id="rId13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 userDrawn="1">
            <p:custDataLst>
              <p:tags r:id="rId14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 userDrawn="1">
            <p:custDataLst>
              <p:tags r:id="rId15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 userDrawn="1">
            <p:custDataLst>
              <p:tags r:id="rId16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7"/>
            </p:custDataLst>
          </p:nvPr>
        </p:nvSpPr>
        <p:spPr>
          <a:xfrm>
            <a:off x="744855" y="1696720"/>
            <a:ext cx="6029960" cy="19494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>
            <p:custDataLst>
              <p:tags r:id="rId3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rgbClr val="000815">
                  <a:alpha val="90000"/>
                </a:srgb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0"/>
            <a:ext cx="12192000" cy="6858000"/>
          </a:xfrm>
          <a:prstGeom prst="rect">
            <a:avLst/>
          </a:prstGeom>
        </p:spPr>
      </p:pic>
      <p:sp>
        <p:nvSpPr>
          <p:cNvPr id="18" name="椭圆 17"/>
          <p:cNvSpPr/>
          <p:nvPr userDrawn="1">
            <p:custDataLst>
              <p:tags r:id="rId6"/>
            </p:custDataLst>
          </p:nvPr>
        </p:nvSpPr>
        <p:spPr>
          <a:xfrm rot="10800000">
            <a:off x="744855" y="451294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75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 userDrawn="1">
            <p:custDataLst>
              <p:tags r:id="rId7"/>
            </p:custDataLst>
          </p:nvPr>
        </p:nvSpPr>
        <p:spPr>
          <a:xfrm rot="10800000" flipH="1">
            <a:off x="875665" y="463232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7" name="直接连接符 16"/>
          <p:cNvCxnSpPr/>
          <p:nvPr userDrawn="1">
            <p:custDataLst>
              <p:tags r:id="rId8"/>
            </p:custDataLst>
          </p:nvPr>
        </p:nvCxnSpPr>
        <p:spPr>
          <a:xfrm>
            <a:off x="745106" y="872671"/>
            <a:ext cx="696150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 userDrawn="1">
            <p:custDataLst>
              <p:tags r:id="rId9"/>
            </p:custDataLst>
          </p:nvPr>
        </p:nvCxnSpPr>
        <p:spPr>
          <a:xfrm>
            <a:off x="9860280" y="872671"/>
            <a:ext cx="166116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署名"/>
          <p:cNvSpPr txBox="1">
            <a:spLocks noGrp="1"/>
          </p:cNvSpPr>
          <p:nvPr>
            <p:ph type="body" idx="9" hasCustomPrompt="1"/>
            <p:custDataLst>
              <p:tags r:id="rId10"/>
            </p:custDataLst>
          </p:nvPr>
        </p:nvSpPr>
        <p:spPr>
          <a:xfrm>
            <a:off x="1250315" y="4554855"/>
            <a:ext cx="1953895" cy="3378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署名</a:t>
            </a:r>
            <a:endParaRPr>
              <a:sym typeface="+mn-ea"/>
            </a:endParaRPr>
          </a:p>
        </p:txBody>
      </p:sp>
      <p:sp>
        <p:nvSpPr>
          <p:cNvPr id="11" name="平行四边形 10"/>
          <p:cNvSpPr/>
          <p:nvPr userDrawn="1">
            <p:custDataLst>
              <p:tags r:id="rId11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10" name="平行四边形 9"/>
          <p:cNvSpPr/>
          <p:nvPr userDrawn="1">
            <p:custDataLst>
              <p:tags r:id="rId12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 userDrawn="1">
            <p:custDataLst>
              <p:tags r:id="rId13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 userDrawn="1">
            <p:custDataLst>
              <p:tags r:id="rId14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 userDrawn="1">
            <p:custDataLst>
              <p:tags r:id="rId15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 userDrawn="1">
            <p:custDataLst>
              <p:tags r:id="rId16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7"/>
            </p:custDataLst>
          </p:nvPr>
        </p:nvSpPr>
        <p:spPr>
          <a:xfrm>
            <a:off x="744855" y="2837815"/>
            <a:ext cx="6029960" cy="15538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744220" y="1779270"/>
            <a:ext cx="6029960" cy="1019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 wrap="square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</a:blip>
          <a:srcRect r="79839"/>
          <a:stretch>
            <a:fillRect/>
          </a:stretch>
        </p:blipFill>
        <p:spPr>
          <a:xfrm flipH="1">
            <a:off x="9733935" y="0"/>
            <a:ext cx="2458065" cy="685800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6000" contrast="12000"/>
          </a:blip>
          <a:stretch>
            <a:fillRect/>
          </a:stretch>
        </p:blipFill>
        <p:spPr>
          <a:xfrm flipH="1">
            <a:off x="0" y="0"/>
            <a:ext cx="11416030" cy="6858000"/>
          </a:xfrm>
          <a:prstGeom prst="rect">
            <a:avLst/>
          </a:prstGeom>
        </p:spPr>
      </p:pic>
      <p:sp>
        <p:nvSpPr>
          <p:cNvPr id="21" name="矩形 20"/>
          <p:cNvSpPr/>
          <p:nvPr userDrawn="1">
            <p:custDataLst>
              <p:tags r:id="rId5"/>
            </p:custDataLst>
          </p:nvPr>
        </p:nvSpPr>
        <p:spPr>
          <a:xfrm rot="16200000">
            <a:off x="4597399" y="-736603"/>
            <a:ext cx="6858001" cy="8331203"/>
          </a:xfrm>
          <a:prstGeom prst="rect">
            <a:avLst/>
          </a:prstGeom>
          <a:gradFill>
            <a:gsLst>
              <a:gs pos="6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25000"/>
                </a:scheme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>
            <p:custDataLst>
              <p:tags r:id="rId6"/>
            </p:custDataLst>
          </p:nvPr>
        </p:nvSpPr>
        <p:spPr>
          <a:xfrm>
            <a:off x="442336" y="2871879"/>
            <a:ext cx="3251010" cy="1732167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Heavy" panose="00000A00000000000000" charset="-122"/>
            </a:endParaRPr>
          </a:p>
        </p:txBody>
      </p:sp>
      <p:sp>
        <p:nvSpPr>
          <p:cNvPr id="8" name="加号 7"/>
          <p:cNvSpPr/>
          <p:nvPr>
            <p:custDataLst>
              <p:tags r:id="rId7"/>
            </p:custDataLst>
          </p:nvPr>
        </p:nvSpPr>
        <p:spPr>
          <a:xfrm rot="2781836">
            <a:off x="550718" y="3335569"/>
            <a:ext cx="1320680" cy="132068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>
              <a:cs typeface="MiSans Heavy" panose="00000A00000000000000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8"/>
            </p:custDataLst>
          </p:nvPr>
        </p:nvCxnSpPr>
        <p:spPr>
          <a:xfrm>
            <a:off x="613261" y="3447263"/>
            <a:ext cx="26469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V 形 22"/>
          <p:cNvSpPr/>
          <p:nvPr>
            <p:custDataLst>
              <p:tags r:id="rId9"/>
            </p:custDataLst>
          </p:nvPr>
        </p:nvSpPr>
        <p:spPr>
          <a:xfrm>
            <a:off x="337121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4" name="箭头: V 形 23"/>
          <p:cNvSpPr/>
          <p:nvPr>
            <p:custDataLst>
              <p:tags r:id="rId10"/>
            </p:custDataLst>
          </p:nvPr>
        </p:nvSpPr>
        <p:spPr>
          <a:xfrm>
            <a:off x="353504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5" name="箭头: V 形 24"/>
          <p:cNvSpPr/>
          <p:nvPr>
            <p:custDataLst>
              <p:tags r:id="rId11"/>
            </p:custDataLst>
          </p:nvPr>
        </p:nvSpPr>
        <p:spPr>
          <a:xfrm>
            <a:off x="3699510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6" name="箭头: V 形 25"/>
          <p:cNvSpPr/>
          <p:nvPr>
            <p:custDataLst>
              <p:tags r:id="rId12"/>
            </p:custDataLst>
          </p:nvPr>
        </p:nvSpPr>
        <p:spPr>
          <a:xfrm>
            <a:off x="386397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7" name="箭头: V 形 26"/>
          <p:cNvSpPr/>
          <p:nvPr>
            <p:custDataLst>
              <p:tags r:id="rId13"/>
            </p:custDataLst>
          </p:nvPr>
        </p:nvSpPr>
        <p:spPr>
          <a:xfrm>
            <a:off x="402780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36" name="直接连接符 35"/>
          <p:cNvCxnSpPr/>
          <p:nvPr>
            <p:custDataLst>
              <p:tags r:id="rId14"/>
            </p:custDataLst>
          </p:nvPr>
        </p:nvCxnSpPr>
        <p:spPr>
          <a:xfrm>
            <a:off x="439766" y="783771"/>
            <a:ext cx="1479196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>
            <a:off x="3503364" y="783771"/>
            <a:ext cx="820356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16"/>
            </p:custDataLst>
          </p:nvPr>
        </p:nvSpPr>
        <p:spPr>
          <a:xfrm>
            <a:off x="1612265" y="3436620"/>
            <a:ext cx="2087880" cy="1195705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6400" b="0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>
            <p:custDataLst>
              <p:tags r:id="rId2"/>
            </p:custDataLst>
          </p:nvPr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>
            <p:custDataLst>
              <p:tags r:id="rId3"/>
            </p:custDataLst>
          </p:nvPr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chemeClr val="accent1">
                  <a:lumMod val="17000"/>
                </a:scheme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12000" contrast="24000"/>
          </a:blip>
          <a:stretch>
            <a:fillRect/>
          </a:stretch>
        </p:blipFill>
        <p:spPr>
          <a:xfrm>
            <a:off x="3393440" y="0"/>
            <a:ext cx="8798560" cy="6858000"/>
          </a:xfrm>
          <a:prstGeom prst="rect">
            <a:avLst/>
          </a:prstGeom>
        </p:spPr>
      </p:pic>
      <p:sp>
        <p:nvSpPr>
          <p:cNvPr id="18" name="椭圆 17"/>
          <p:cNvSpPr/>
          <p:nvPr userDrawn="1">
            <p:custDataLst>
              <p:tags r:id="rId6"/>
            </p:custDataLst>
          </p:nvPr>
        </p:nvSpPr>
        <p:spPr>
          <a:xfrm>
            <a:off x="758825" y="27209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5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 userDrawn="1">
            <p:custDataLst>
              <p:tags r:id="rId7"/>
            </p:custDataLst>
          </p:nvPr>
        </p:nvSpPr>
        <p:spPr>
          <a:xfrm>
            <a:off x="909955" y="28479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34" name="直接连接符 33"/>
          <p:cNvCxnSpPr/>
          <p:nvPr userDrawn="1">
            <p:custDataLst>
              <p:tags r:id="rId8"/>
            </p:custDataLst>
          </p:nvPr>
        </p:nvCxnSpPr>
        <p:spPr>
          <a:xfrm>
            <a:off x="747011" y="821871"/>
            <a:ext cx="779272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 userDrawn="1">
            <p:custDataLst>
              <p:tags r:id="rId9"/>
            </p:custDataLst>
          </p:nvPr>
        </p:nvCxnSpPr>
        <p:spPr>
          <a:xfrm>
            <a:off x="9661208" y="821871"/>
            <a:ext cx="184531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"/>
          <p:cNvSpPr txBox="1">
            <a:spLocks noGrp="1"/>
          </p:cNvSpPr>
          <p:nvPr>
            <p:ph type="title" idx="8" hasCustomPrompt="1"/>
            <p:custDataLst>
              <p:tags r:id="rId10"/>
            </p:custDataLst>
          </p:nvPr>
        </p:nvSpPr>
        <p:spPr>
          <a:xfrm>
            <a:off x="636270" y="3221990"/>
            <a:ext cx="5557520" cy="1931035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10" name="副标题"/>
          <p:cNvSpPr txBox="1">
            <a:spLocks noGrp="1"/>
          </p:cNvSpPr>
          <p:nvPr>
            <p:ph type="body" idx="7" hasCustomPrompt="1"/>
            <p:custDataLst>
              <p:tags r:id="rId11"/>
            </p:custDataLst>
          </p:nvPr>
        </p:nvSpPr>
        <p:spPr>
          <a:xfrm>
            <a:off x="1169035" y="2303145"/>
            <a:ext cx="5024755" cy="918845"/>
          </a:xfrm>
          <a:prstGeom prst="rect">
            <a:avLst/>
          </a:prstGeom>
          <a:noFill/>
        </p:spPr>
        <p:txBody>
          <a:bodyPr wrap="square" lIns="71755" tIns="0" rIns="71755" bIns="0" rtlCol="0" anchor="b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8" name="平行四边形 7"/>
          <p:cNvSpPr/>
          <p:nvPr userDrawn="1">
            <p:custDataLst>
              <p:tags r:id="rId12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7" name="平行四边形 6"/>
          <p:cNvSpPr/>
          <p:nvPr userDrawn="1">
            <p:custDataLst>
              <p:tags r:id="rId13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 userDrawn="1">
            <p:custDataLst>
              <p:tags r:id="rId14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 userDrawn="1">
            <p:custDataLst>
              <p:tags r:id="rId15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 userDrawn="1">
            <p:custDataLst>
              <p:tags r:id="rId16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 userDrawn="1">
            <p:custDataLst>
              <p:tags r:id="rId17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 wrap="square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>
            <p:custDataLst>
              <p:tags r:id="rId3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rgbClr val="000815">
                  <a:alpha val="90000"/>
                </a:srgb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5"/>
            <a:ext cx="12192000" cy="6858635"/>
          </a:xfrm>
          <a:prstGeom prst="rect">
            <a:avLst/>
          </a:prstGeom>
        </p:spPr>
      </p:pic>
      <p:sp>
        <p:nvSpPr>
          <p:cNvPr id="18" name="椭圆 17"/>
          <p:cNvSpPr/>
          <p:nvPr userDrawn="1">
            <p:custDataLst>
              <p:tags r:id="rId6"/>
            </p:custDataLst>
          </p:nvPr>
        </p:nvSpPr>
        <p:spPr>
          <a:xfrm rot="10800000">
            <a:off x="744855" y="4264660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 userDrawn="1">
            <p:custDataLst>
              <p:tags r:id="rId7"/>
            </p:custDataLst>
          </p:nvPr>
        </p:nvSpPr>
        <p:spPr>
          <a:xfrm rot="10800000" flipH="1">
            <a:off x="875665" y="4384040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17" name="直接连接符 16"/>
          <p:cNvCxnSpPr/>
          <p:nvPr userDrawn="1">
            <p:custDataLst>
              <p:tags r:id="rId8"/>
            </p:custDataLst>
          </p:nvPr>
        </p:nvCxnSpPr>
        <p:spPr>
          <a:xfrm>
            <a:off x="745106" y="872671"/>
            <a:ext cx="696150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 userDrawn="1">
            <p:custDataLst>
              <p:tags r:id="rId9"/>
            </p:custDataLst>
          </p:nvPr>
        </p:nvCxnSpPr>
        <p:spPr>
          <a:xfrm>
            <a:off x="9860280" y="872671"/>
            <a:ext cx="166116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署名"/>
          <p:cNvSpPr txBox="1">
            <a:spLocks noGrp="1"/>
          </p:cNvSpPr>
          <p:nvPr>
            <p:ph type="body" idx="8" hasCustomPrompt="1"/>
            <p:custDataLst>
              <p:tags r:id="rId10"/>
            </p:custDataLst>
          </p:nvPr>
        </p:nvSpPr>
        <p:spPr>
          <a:xfrm>
            <a:off x="1250315" y="4306570"/>
            <a:ext cx="5524500" cy="3378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10" name="平行四边形 9"/>
          <p:cNvSpPr/>
          <p:nvPr userDrawn="1">
            <p:custDataLst>
              <p:tags r:id="rId11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8" name="平行四边形 7"/>
          <p:cNvSpPr/>
          <p:nvPr userDrawn="1">
            <p:custDataLst>
              <p:tags r:id="rId12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 userDrawn="1">
            <p:custDataLst>
              <p:tags r:id="rId13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 userDrawn="1">
            <p:custDataLst>
              <p:tags r:id="rId14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 userDrawn="1">
            <p:custDataLst>
              <p:tags r:id="rId15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 userDrawn="1">
            <p:custDataLst>
              <p:tags r:id="rId16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7"/>
            </p:custDataLst>
          </p:nvPr>
        </p:nvSpPr>
        <p:spPr>
          <a:xfrm>
            <a:off x="744855" y="1696720"/>
            <a:ext cx="6029960" cy="19494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91094" y="3215926"/>
            <a:ext cx="619179" cy="24199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3815" y="1732131"/>
            <a:ext cx="817504" cy="31951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503871" y="872741"/>
            <a:ext cx="525894" cy="2055385"/>
          </a:xfrm>
          <a:prstGeom prst="rect">
            <a:avLst/>
          </a:prstGeom>
        </p:spPr>
      </p:pic>
      <p:grpSp>
        <p:nvGrpSpPr>
          <p:cNvPr id="10" name="组合 9"/>
          <p:cNvGrpSpPr/>
          <p:nvPr>
            <p:custDataLst>
              <p:tags r:id="rId8"/>
            </p:custDataLst>
          </p:nvPr>
        </p:nvGrpSpPr>
        <p:grpSpPr>
          <a:xfrm>
            <a:off x="754286" y="2922448"/>
            <a:ext cx="1539971" cy="1461079"/>
            <a:chOff x="332942" y="2553983"/>
            <a:chExt cx="1549400" cy="1470025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" name="Rectangle 5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82167" y="3741433"/>
              <a:ext cx="1282700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5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32942" y="3446158"/>
              <a:ext cx="1282700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Rectangle 5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99642" y="3147708"/>
              <a:ext cx="1282700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Rectangle 5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75817" y="2849258"/>
              <a:ext cx="1282700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Rectangle 5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4855" y="2553983"/>
              <a:ext cx="1284288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矩形 15"/>
          <p:cNvSpPr/>
          <p:nvPr>
            <p:custDataLst>
              <p:tags r:id="rId14"/>
            </p:custDataLst>
          </p:nvPr>
        </p:nvSpPr>
        <p:spPr>
          <a:xfrm>
            <a:off x="0" y="4229055"/>
            <a:ext cx="12204700" cy="26289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>
            <p:custDataLst>
              <p:tags r:id="rId15"/>
            </p:custDataLst>
          </p:nvPr>
        </p:nvGrpSpPr>
        <p:grpSpPr>
          <a:xfrm>
            <a:off x="10720273" y="2582330"/>
            <a:ext cx="1126818" cy="1623142"/>
            <a:chOff x="4082414" y="1661808"/>
            <a:chExt cx="1639888" cy="236220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8" name="Rectangle 55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317364" y="3741433"/>
              <a:ext cx="1287463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56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169727" y="3446158"/>
              <a:ext cx="1285875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57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436427" y="3147708"/>
              <a:ext cx="1285875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Rectangle 58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311014" y="2849258"/>
              <a:ext cx="1287463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Rectangle 59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31639" y="2553983"/>
              <a:ext cx="1285875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60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082414" y="2258708"/>
              <a:ext cx="1285875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61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349114" y="1960258"/>
              <a:ext cx="1285875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62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225289" y="1661808"/>
              <a:ext cx="1285875" cy="282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: 圆角 25"/>
          <p:cNvSpPr/>
          <p:nvPr>
            <p:custDataLst>
              <p:tags r:id="rId24"/>
            </p:custDataLst>
          </p:nvPr>
        </p:nvSpPr>
        <p:spPr>
          <a:xfrm>
            <a:off x="1990681" y="5095699"/>
            <a:ext cx="1418700" cy="193563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" name="直接连接符 27"/>
          <p:cNvCxnSpPr/>
          <p:nvPr>
            <p:custDataLst>
              <p:tags r:id="rId25"/>
            </p:custDataLst>
          </p:nvPr>
        </p:nvCxnSpPr>
        <p:spPr>
          <a:xfrm>
            <a:off x="7443226" y="3321230"/>
            <a:ext cx="2584694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>
            <p:custDataLst>
              <p:tags r:id="rId26"/>
            </p:custDataLst>
          </p:nvPr>
        </p:nvGrpSpPr>
        <p:grpSpPr>
          <a:xfrm>
            <a:off x="1898687" y="1796716"/>
            <a:ext cx="2175916" cy="3397921"/>
            <a:chOff x="1898687" y="1796716"/>
            <a:chExt cx="2175916" cy="3397921"/>
          </a:xfrm>
        </p:grpSpPr>
        <p:pic>
          <p:nvPicPr>
            <p:cNvPr id="27" name="图片 26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 cstate="email"/>
            <a:stretch>
              <a:fillRect/>
            </a:stretch>
          </p:blipFill>
          <p:spPr>
            <a:xfrm>
              <a:off x="1898687" y="1796716"/>
              <a:ext cx="2175916" cy="3397921"/>
            </a:xfrm>
            <a:prstGeom prst="rect">
              <a:avLst/>
            </a:prstGeom>
          </p:spPr>
        </p:pic>
        <p:sp>
          <p:nvSpPr>
            <p:cNvPr id="29" name="椭圆 28"/>
            <p:cNvSpPr/>
            <p:nvPr>
              <p:custDataLst>
                <p:tags r:id="rId29"/>
              </p:custDataLst>
            </p:nvPr>
          </p:nvSpPr>
          <p:spPr>
            <a:xfrm>
              <a:off x="2771774" y="2214988"/>
              <a:ext cx="92075" cy="86886"/>
            </a:xfrm>
            <a:prstGeom prst="ellipse">
              <a:avLst/>
            </a:prstGeom>
            <a:solidFill>
              <a:srgbClr val="FFA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>
              <p:custDataLst>
                <p:tags r:id="rId30"/>
              </p:custDataLst>
            </p:nvPr>
          </p:nvSpPr>
          <p:spPr>
            <a:xfrm>
              <a:off x="2523022" y="2211814"/>
              <a:ext cx="92075" cy="86886"/>
            </a:xfrm>
            <a:prstGeom prst="ellipse">
              <a:avLst/>
            </a:prstGeom>
            <a:solidFill>
              <a:srgbClr val="FFA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1"/>
            </p:custDataLst>
          </p:nvPr>
        </p:nvSpPr>
        <p:spPr>
          <a:xfrm>
            <a:off x="4343400" y="2224514"/>
            <a:ext cx="5684520" cy="842411"/>
          </a:xfrm>
        </p:spPr>
        <p:txBody>
          <a:bodyPr wrap="square" anchor="b">
            <a:normAutofit/>
          </a:bodyPr>
          <a:lstStyle>
            <a:lvl1pPr algn="ctr"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2"/>
            </p:custDataLst>
          </p:nvPr>
        </p:nvSpPr>
        <p:spPr>
          <a:xfrm>
            <a:off x="4343400" y="3159000"/>
            <a:ext cx="3009900" cy="341632"/>
          </a:xfrm>
        </p:spPr>
        <p:txBody>
          <a:bodyPr wrap="square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2578554"/>
            <a:ext cx="12192000" cy="23417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924050" y="3042444"/>
            <a:ext cx="4883150" cy="925511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1924050" y="4045743"/>
            <a:ext cx="4883150" cy="34381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</a:blip>
          <a:srcRect r="79839"/>
          <a:stretch>
            <a:fillRect/>
          </a:stretch>
        </p:blipFill>
        <p:spPr>
          <a:xfrm flipH="1">
            <a:off x="9733935" y="0"/>
            <a:ext cx="2458065" cy="685800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6000" contrast="12000"/>
          </a:blip>
          <a:stretch>
            <a:fillRect/>
          </a:stretch>
        </p:blipFill>
        <p:spPr>
          <a:xfrm flipH="1">
            <a:off x="0" y="0"/>
            <a:ext cx="11416030" cy="6858000"/>
          </a:xfrm>
          <a:prstGeom prst="rect">
            <a:avLst/>
          </a:prstGeom>
        </p:spPr>
      </p:pic>
      <p:sp>
        <p:nvSpPr>
          <p:cNvPr id="21" name="矩形 20"/>
          <p:cNvSpPr/>
          <p:nvPr userDrawn="1">
            <p:custDataLst>
              <p:tags r:id="rId5"/>
            </p:custDataLst>
          </p:nvPr>
        </p:nvSpPr>
        <p:spPr>
          <a:xfrm rot="16200000">
            <a:off x="4597399" y="-736603"/>
            <a:ext cx="6858001" cy="8331203"/>
          </a:xfrm>
          <a:prstGeom prst="rect">
            <a:avLst/>
          </a:prstGeom>
          <a:gradFill>
            <a:gsLst>
              <a:gs pos="6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25000"/>
                </a:scheme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>
            <p:custDataLst>
              <p:tags r:id="rId6"/>
            </p:custDataLst>
          </p:nvPr>
        </p:nvSpPr>
        <p:spPr>
          <a:xfrm>
            <a:off x="442336" y="2871879"/>
            <a:ext cx="3251010" cy="1732167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MiSans Heavy" panose="00000A00000000000000" charset="-122"/>
            </a:endParaRPr>
          </a:p>
        </p:txBody>
      </p:sp>
      <p:sp>
        <p:nvSpPr>
          <p:cNvPr id="8" name="加号 7"/>
          <p:cNvSpPr/>
          <p:nvPr>
            <p:custDataLst>
              <p:tags r:id="rId7"/>
            </p:custDataLst>
          </p:nvPr>
        </p:nvSpPr>
        <p:spPr>
          <a:xfrm rot="2781836">
            <a:off x="550718" y="3335569"/>
            <a:ext cx="1320680" cy="132068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pPr algn="ctr"/>
            <a:endParaRPr lang="zh-CN" altLang="en-US">
              <a:cs typeface="MiSans Heavy" panose="00000A00000000000000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8"/>
            </p:custDataLst>
          </p:nvPr>
        </p:nvCxnSpPr>
        <p:spPr>
          <a:xfrm>
            <a:off x="613261" y="3447263"/>
            <a:ext cx="26469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V 形 22"/>
          <p:cNvSpPr/>
          <p:nvPr>
            <p:custDataLst>
              <p:tags r:id="rId9"/>
            </p:custDataLst>
          </p:nvPr>
        </p:nvSpPr>
        <p:spPr>
          <a:xfrm>
            <a:off x="337121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4" name="箭头: V 形 23"/>
          <p:cNvSpPr/>
          <p:nvPr>
            <p:custDataLst>
              <p:tags r:id="rId10"/>
            </p:custDataLst>
          </p:nvPr>
        </p:nvSpPr>
        <p:spPr>
          <a:xfrm>
            <a:off x="353504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5" name="箭头: V 形 24"/>
          <p:cNvSpPr/>
          <p:nvPr>
            <p:custDataLst>
              <p:tags r:id="rId11"/>
            </p:custDataLst>
          </p:nvPr>
        </p:nvSpPr>
        <p:spPr>
          <a:xfrm>
            <a:off x="3699510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6" name="箭头: V 形 25"/>
          <p:cNvSpPr/>
          <p:nvPr>
            <p:custDataLst>
              <p:tags r:id="rId12"/>
            </p:custDataLst>
          </p:nvPr>
        </p:nvSpPr>
        <p:spPr>
          <a:xfrm>
            <a:off x="386397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27" name="箭头: V 形 26"/>
          <p:cNvSpPr/>
          <p:nvPr>
            <p:custDataLst>
              <p:tags r:id="rId13"/>
            </p:custDataLst>
          </p:nvPr>
        </p:nvSpPr>
        <p:spPr>
          <a:xfrm>
            <a:off x="4027805" y="4484370"/>
            <a:ext cx="218440" cy="287020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1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36" name="直接连接符 35"/>
          <p:cNvCxnSpPr/>
          <p:nvPr>
            <p:custDataLst>
              <p:tags r:id="rId14"/>
            </p:custDataLst>
          </p:nvPr>
        </p:nvCxnSpPr>
        <p:spPr>
          <a:xfrm>
            <a:off x="439766" y="783771"/>
            <a:ext cx="1479196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>
            <a:off x="3503364" y="783771"/>
            <a:ext cx="8203565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16"/>
            </p:custDataLst>
          </p:nvPr>
        </p:nvSpPr>
        <p:spPr>
          <a:xfrm>
            <a:off x="1612265" y="3436620"/>
            <a:ext cx="2087880" cy="1195705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zh-CN" altLang="en-US" sz="6400" b="0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3164114"/>
            <a:ext cx="12204700" cy="24897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2880673" y="1204098"/>
            <a:ext cx="5298129" cy="4142601"/>
            <a:chOff x="2880673" y="1204098"/>
            <a:chExt cx="5298129" cy="4142601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email"/>
            <a:stretch>
              <a:fillRect/>
            </a:stretch>
          </p:blipFill>
          <p:spPr>
            <a:xfrm>
              <a:off x="2880673" y="1204098"/>
              <a:ext cx="5298129" cy="4142601"/>
            </a:xfrm>
            <a:prstGeom prst="rect">
              <a:avLst/>
            </a:prstGeom>
          </p:spPr>
        </p:pic>
        <p:sp>
          <p:nvSpPr>
            <p:cNvPr id="8" name="椭圆 7"/>
            <p:cNvSpPr/>
            <p:nvPr>
              <p:custDataLst>
                <p:tags r:id="rId6"/>
              </p:custDataLst>
            </p:nvPr>
          </p:nvSpPr>
          <p:spPr>
            <a:xfrm>
              <a:off x="3836502" y="2002264"/>
              <a:ext cx="92075" cy="86886"/>
            </a:xfrm>
            <a:prstGeom prst="ellipse">
              <a:avLst/>
            </a:prstGeom>
            <a:solidFill>
              <a:srgbClr val="FFA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>
              <p:custDataLst>
                <p:tags r:id="rId7"/>
              </p:custDataLst>
            </p:nvPr>
          </p:nvSpPr>
          <p:spPr>
            <a:xfrm>
              <a:off x="3575050" y="1989564"/>
              <a:ext cx="92075" cy="86886"/>
            </a:xfrm>
            <a:prstGeom prst="ellipse">
              <a:avLst/>
            </a:prstGeom>
            <a:solidFill>
              <a:srgbClr val="FFA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991100" y="1787525"/>
            <a:ext cx="3162300" cy="1325563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V="1">
            <a:off x="175260" y="359410"/>
            <a:ext cx="541655" cy="1577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38200" y="359410"/>
            <a:ext cx="10515600" cy="132556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0635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0635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635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1471910" y="5048250"/>
            <a:ext cx="541655" cy="1577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6105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图片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flipV="1">
            <a:off x="10959465" y="306070"/>
            <a:ext cx="938530" cy="1356995"/>
          </a:xfrm>
          <a:prstGeom prst="rect">
            <a:avLst/>
          </a:prstGeom>
        </p:spPr>
      </p:pic>
      <p:pic>
        <p:nvPicPr>
          <p:cNvPr id="18" name="图片 17" descr="图片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291465" y="5196840"/>
            <a:ext cx="938530" cy="1356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3485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-24765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27" name="图片 26" descr="图片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rot="5400000" flipV="1">
            <a:off x="11065510" y="5745480"/>
            <a:ext cx="866775" cy="1368425"/>
          </a:xfrm>
          <a:prstGeom prst="rect">
            <a:avLst/>
          </a:prstGeom>
        </p:spPr>
      </p:pic>
      <p:pic>
        <p:nvPicPr>
          <p:cNvPr id="28" name="图片 27" descr="图片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 rot="16200000" flipV="1">
            <a:off x="151130" y="-120650"/>
            <a:ext cx="777875" cy="11296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58435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13435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13835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585835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62035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076435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40" name="组合 39"/>
          <p:cNvGrpSpPr/>
          <p:nvPr userDrawn="1">
            <p:custDataLst>
              <p:tags r:id="rId3"/>
            </p:custDataLst>
          </p:nvPr>
        </p:nvGrpSpPr>
        <p:grpSpPr>
          <a:xfrm>
            <a:off x="-2540" y="100965"/>
            <a:ext cx="1247140" cy="610235"/>
            <a:chOff x="-4" y="159"/>
            <a:chExt cx="1964" cy="961"/>
          </a:xfrm>
        </p:grpSpPr>
        <p:pic>
          <p:nvPicPr>
            <p:cNvPr id="32" name="图片 31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6200000" flipV="1">
              <a:off x="739" y="-584"/>
              <a:ext cx="479" cy="1964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-16992"/>
            <a:stretch>
              <a:fillRect/>
            </a:stretch>
          </p:blipFill>
          <p:spPr>
            <a:xfrm rot="16200000" flipV="1">
              <a:off x="299" y="401"/>
              <a:ext cx="420" cy="1019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 userDrawn="1">
            <p:custDataLst>
              <p:tags r:id="rId8"/>
            </p:custDataLst>
          </p:nvPr>
        </p:nvGrpSpPr>
        <p:grpSpPr>
          <a:xfrm flipH="1">
            <a:off x="10944860" y="100965"/>
            <a:ext cx="1247140" cy="610235"/>
            <a:chOff x="-4" y="159"/>
            <a:chExt cx="1964" cy="961"/>
          </a:xfrm>
        </p:grpSpPr>
        <p:pic>
          <p:nvPicPr>
            <p:cNvPr id="43" name="图片 4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6200000" flipV="1">
              <a:off x="739" y="-584"/>
              <a:ext cx="479" cy="1964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-16992"/>
            <a:stretch>
              <a:fillRect/>
            </a:stretch>
          </p:blipFill>
          <p:spPr>
            <a:xfrm rot="16200000" flipV="1">
              <a:off x="299" y="401"/>
              <a:ext cx="420" cy="101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6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4445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1685905" y="5655945"/>
            <a:ext cx="347345" cy="972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flipV="1">
            <a:off x="146685" y="195580"/>
            <a:ext cx="347345" cy="9728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42" name="组合 41"/>
          <p:cNvGrpSpPr/>
          <p:nvPr userDrawn="1">
            <p:custDataLst>
              <p:tags r:id="rId3"/>
            </p:custDataLst>
          </p:nvPr>
        </p:nvGrpSpPr>
        <p:grpSpPr>
          <a:xfrm flipH="1">
            <a:off x="10946765" y="142240"/>
            <a:ext cx="1247140" cy="610235"/>
            <a:chOff x="-4" y="159"/>
            <a:chExt cx="1964" cy="961"/>
          </a:xfrm>
        </p:grpSpPr>
        <p:pic>
          <p:nvPicPr>
            <p:cNvPr id="43" name="图片 42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6200000" flipV="1">
              <a:off x="739" y="-584"/>
              <a:ext cx="479" cy="1964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-16992"/>
            <a:stretch>
              <a:fillRect/>
            </a:stretch>
          </p:blipFill>
          <p:spPr>
            <a:xfrm rot="16200000" flipV="1">
              <a:off x="299" y="401"/>
              <a:ext cx="420" cy="1019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 userDrawn="1">
            <p:custDataLst>
              <p:tags r:id="rId8"/>
            </p:custDataLst>
          </p:nvPr>
        </p:nvGrpSpPr>
        <p:grpSpPr>
          <a:xfrm flipV="1">
            <a:off x="5080" y="6043295"/>
            <a:ext cx="1247140" cy="610235"/>
            <a:chOff x="-4" y="159"/>
            <a:chExt cx="1964" cy="961"/>
          </a:xfrm>
        </p:grpSpPr>
        <p:pic>
          <p:nvPicPr>
            <p:cNvPr id="41" name="图片 40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6200000" flipV="1">
              <a:off x="739" y="-584"/>
              <a:ext cx="479" cy="1964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-16992"/>
            <a:stretch>
              <a:fillRect/>
            </a:stretch>
          </p:blipFill>
          <p:spPr>
            <a:xfrm rot="16200000" flipV="1">
              <a:off x="299" y="401"/>
              <a:ext cx="420" cy="101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82775" y="23633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5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6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7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8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>
            <p:custDataLst>
              <p:tags r:id="rId2"/>
            </p:custDataLst>
          </p:nvPr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>
            <p:custDataLst>
              <p:tags r:id="rId3"/>
            </p:custDataLst>
          </p:nvPr>
        </p:nvSpPr>
        <p:spPr>
          <a:xfrm rot="16200000">
            <a:off x="2667000" y="-2667000"/>
            <a:ext cx="6858000" cy="12192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chemeClr val="accent1">
                  <a:lumMod val="17000"/>
                </a:scheme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12000" contrast="24000"/>
          </a:blip>
          <a:stretch>
            <a:fillRect/>
          </a:stretch>
        </p:blipFill>
        <p:spPr>
          <a:xfrm>
            <a:off x="3393440" y="0"/>
            <a:ext cx="8798560" cy="6858000"/>
          </a:xfrm>
          <a:prstGeom prst="rect">
            <a:avLst/>
          </a:prstGeom>
        </p:spPr>
      </p:pic>
      <p:sp>
        <p:nvSpPr>
          <p:cNvPr id="18" name="椭圆 17"/>
          <p:cNvSpPr/>
          <p:nvPr userDrawn="1">
            <p:custDataLst>
              <p:tags r:id="rId6"/>
            </p:custDataLst>
          </p:nvPr>
        </p:nvSpPr>
        <p:spPr>
          <a:xfrm>
            <a:off x="758825" y="27209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5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9" name="箭头: V 形 18"/>
          <p:cNvSpPr/>
          <p:nvPr userDrawn="1">
            <p:custDataLst>
              <p:tags r:id="rId7"/>
            </p:custDataLst>
          </p:nvPr>
        </p:nvSpPr>
        <p:spPr>
          <a:xfrm>
            <a:off x="909955" y="28479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cxnSp>
        <p:nvCxnSpPr>
          <p:cNvPr id="34" name="直接连接符 33"/>
          <p:cNvCxnSpPr/>
          <p:nvPr userDrawn="1">
            <p:custDataLst>
              <p:tags r:id="rId8"/>
            </p:custDataLst>
          </p:nvPr>
        </p:nvCxnSpPr>
        <p:spPr>
          <a:xfrm>
            <a:off x="747011" y="821871"/>
            <a:ext cx="779272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 userDrawn="1">
            <p:custDataLst>
              <p:tags r:id="rId9"/>
            </p:custDataLst>
          </p:nvPr>
        </p:nvCxnSpPr>
        <p:spPr>
          <a:xfrm>
            <a:off x="9661208" y="821871"/>
            <a:ext cx="184531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"/>
          <p:cNvSpPr txBox="1">
            <a:spLocks noGrp="1"/>
          </p:cNvSpPr>
          <p:nvPr>
            <p:ph type="title" idx="8" hasCustomPrompt="1"/>
            <p:custDataLst>
              <p:tags r:id="rId10"/>
            </p:custDataLst>
          </p:nvPr>
        </p:nvSpPr>
        <p:spPr>
          <a:xfrm>
            <a:off x="636270" y="3221990"/>
            <a:ext cx="5557520" cy="1931035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10" name="副标题"/>
          <p:cNvSpPr txBox="1">
            <a:spLocks noGrp="1"/>
          </p:cNvSpPr>
          <p:nvPr>
            <p:ph type="body" idx="7" hasCustomPrompt="1"/>
            <p:custDataLst>
              <p:tags r:id="rId11"/>
            </p:custDataLst>
          </p:nvPr>
        </p:nvSpPr>
        <p:spPr>
          <a:xfrm>
            <a:off x="1169035" y="2303145"/>
            <a:ext cx="5024755" cy="918845"/>
          </a:xfrm>
          <a:prstGeom prst="rect">
            <a:avLst/>
          </a:prstGeom>
          <a:noFill/>
        </p:spPr>
        <p:txBody>
          <a:bodyPr wrap="square" lIns="71755" tIns="0" rIns="71755" bIns="0" rtlCol="0" anchor="b" anchorCtr="0">
            <a:normAutofit/>
          </a:bodyPr>
          <a:lstStyle>
            <a:defPPr>
              <a:defRPr lang="zh-CN"/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8" name="平行四边形 7"/>
          <p:cNvSpPr/>
          <p:nvPr userDrawn="1">
            <p:custDataLst>
              <p:tags r:id="rId12"/>
            </p:custDataLst>
          </p:nvPr>
        </p:nvSpPr>
        <p:spPr>
          <a:xfrm>
            <a:off x="91376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7" name="平行四边形 6"/>
          <p:cNvSpPr/>
          <p:nvPr userDrawn="1">
            <p:custDataLst>
              <p:tags r:id="rId13"/>
            </p:custDataLst>
          </p:nvPr>
        </p:nvSpPr>
        <p:spPr>
          <a:xfrm>
            <a:off x="1041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9" name="平行四边形 8"/>
          <p:cNvSpPr/>
          <p:nvPr userDrawn="1">
            <p:custDataLst>
              <p:tags r:id="rId14"/>
            </p:custDataLst>
          </p:nvPr>
        </p:nvSpPr>
        <p:spPr>
          <a:xfrm>
            <a:off x="116840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平行四边形 21"/>
          <p:cNvSpPr/>
          <p:nvPr userDrawn="1">
            <p:custDataLst>
              <p:tags r:id="rId15"/>
            </p:custDataLst>
          </p:nvPr>
        </p:nvSpPr>
        <p:spPr>
          <a:xfrm>
            <a:off x="1296035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3" name="平行四边形 22"/>
          <p:cNvSpPr/>
          <p:nvPr userDrawn="1">
            <p:custDataLst>
              <p:tags r:id="rId16"/>
            </p:custDataLst>
          </p:nvPr>
        </p:nvSpPr>
        <p:spPr>
          <a:xfrm>
            <a:off x="142367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4" name="平行四边形 23"/>
          <p:cNvSpPr/>
          <p:nvPr userDrawn="1">
            <p:custDataLst>
              <p:tags r:id="rId17"/>
            </p:custDataLst>
          </p:nvPr>
        </p:nvSpPr>
        <p:spPr>
          <a:xfrm>
            <a:off x="1551940" y="561340"/>
            <a:ext cx="127635" cy="144145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1270" y="95287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9" name="图片 18" descr="图片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 flipH="1" flipV="1">
            <a:off x="10716260" y="953135"/>
            <a:ext cx="1330960" cy="1875790"/>
          </a:xfrm>
          <a:prstGeom prst="rect">
            <a:avLst/>
          </a:prstGeom>
        </p:spPr>
      </p:pic>
      <p:pic>
        <p:nvPicPr>
          <p:cNvPr id="17" name="图片 16" descr="图片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84455" y="4022090"/>
            <a:ext cx="1330960" cy="1875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4070" y="133285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9470" y="635000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9870" y="635000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1870" y="635000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3683" y="385645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117.xml"/><Relationship Id="rId20" Type="http://schemas.openxmlformats.org/officeDocument/2006/relationships/tags" Target="../tags/tag116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15.xml"/><Relationship Id="rId18" Type="http://schemas.openxmlformats.org/officeDocument/2006/relationships/tags" Target="../tags/tag114.xml"/><Relationship Id="rId17" Type="http://schemas.openxmlformats.org/officeDocument/2006/relationships/tags" Target="../tags/tag113.xml"/><Relationship Id="rId16" Type="http://schemas.openxmlformats.org/officeDocument/2006/relationships/tags" Target="../tags/tag11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234.xml"/><Relationship Id="rId20" Type="http://schemas.openxmlformats.org/officeDocument/2006/relationships/tags" Target="../tags/tag233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32.xml"/><Relationship Id="rId18" Type="http://schemas.openxmlformats.org/officeDocument/2006/relationships/tags" Target="../tags/tag231.xml"/><Relationship Id="rId17" Type="http://schemas.openxmlformats.org/officeDocument/2006/relationships/tags" Target="../tags/tag230.xml"/><Relationship Id="rId16" Type="http://schemas.openxmlformats.org/officeDocument/2006/relationships/tags" Target="../tags/tag229.xml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5" Type="http://schemas.openxmlformats.org/officeDocument/2006/relationships/theme" Target="../theme/theme3.xml"/><Relationship Id="rId24" Type="http://schemas.openxmlformats.org/officeDocument/2006/relationships/tags" Target="../tags/tag394.xml"/><Relationship Id="rId23" Type="http://schemas.openxmlformats.org/officeDocument/2006/relationships/tags" Target="../tags/tag393.xml"/><Relationship Id="rId22" Type="http://schemas.openxmlformats.org/officeDocument/2006/relationships/tags" Target="../tags/tag392.xml"/><Relationship Id="rId21" Type="http://schemas.openxmlformats.org/officeDocument/2006/relationships/tags" Target="../tags/tag391.xml"/><Relationship Id="rId20" Type="http://schemas.openxmlformats.org/officeDocument/2006/relationships/tags" Target="../tags/tag390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389.xml"/><Relationship Id="rId18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>
            <p:custDataLst>
              <p:tags r:id="rId12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>
            <p:custDataLst>
              <p:tags r:id="rId13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rgbClr val="000815">
                  <a:alpha val="90000"/>
                </a:srgb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4"/>
            </p:custDataLst>
          </p:nvPr>
        </p:nvSpPr>
        <p:spPr>
          <a:xfrm>
            <a:off x="1097407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 userDrawn="1">
            <p:custDataLst>
              <p:tags r:id="rId15"/>
            </p:custDataLst>
          </p:nvPr>
        </p:nvSpPr>
        <p:spPr>
          <a:xfrm>
            <a:off x="1112520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smtClean="0"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effectLst>
            <a:outerShdw blurRad="139700" dist="38100" sx="102000" sy="102000" algn="tl">
              <a:schemeClr val="accent2">
                <a:alpha val="34000"/>
              </a:schemeClr>
            </a:outerShdw>
          </a:effectLst>
          <a:latin typeface="+mj-ea"/>
          <a:ea typeface="+mj-ea"/>
          <a:cs typeface="MiSans Heavy" panose="00000A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rgbClr val="FFFFFF"/>
          </a:solidFill>
          <a:uFillTx/>
          <a:latin typeface="+mn-ea"/>
          <a:ea typeface="+mn-ea"/>
          <a:cs typeface="MiSans" panose="0000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>
            <p:custDataLst>
              <p:tags r:id="rId12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>
            <p:custDataLst>
              <p:tags r:id="rId13"/>
            </p:custDataLst>
          </p:nvPr>
        </p:nvSpPr>
        <p:spPr>
          <a:xfrm rot="16200000">
            <a:off x="2647315" y="-2647315"/>
            <a:ext cx="6897370" cy="12192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rgbClr val="000815">
                  <a:alpha val="90000"/>
                </a:srgb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>
            <p:custDataLst>
              <p:tags r:id="rId14"/>
            </p:custDataLst>
          </p:nvPr>
        </p:nvSpPr>
        <p:spPr>
          <a:xfrm>
            <a:off x="10974070" y="523875"/>
            <a:ext cx="379730" cy="3797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endParaRPr lang="zh-CN" altLang="en-US" dirty="0">
              <a:cs typeface="MiSans Heavy" panose="00000A00000000000000" charset="-122"/>
            </a:endParaRPr>
          </a:p>
        </p:txBody>
      </p:sp>
      <p:sp>
        <p:nvSpPr>
          <p:cNvPr id="15" name="箭头: V 形 7"/>
          <p:cNvSpPr/>
          <p:nvPr userDrawn="1">
            <p:custDataLst>
              <p:tags r:id="rId15"/>
            </p:custDataLst>
          </p:nvPr>
        </p:nvSpPr>
        <p:spPr>
          <a:xfrm>
            <a:off x="11125200" y="650875"/>
            <a:ext cx="97790" cy="133350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MiSans Heavy" panose="00000A00000000000000" charset="-122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cs typeface="MiSans" panose="00000500000000000000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smtClean="0"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effectLst>
            <a:outerShdw blurRad="139700" dist="38100" sx="102000" sy="102000" algn="tl">
              <a:schemeClr val="accent2">
                <a:alpha val="34000"/>
              </a:schemeClr>
            </a:outerShdw>
          </a:effectLst>
          <a:latin typeface="+mj-ea"/>
          <a:ea typeface="+mj-ea"/>
          <a:cs typeface="MiSans Heavy" panose="00000A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rgbClr val="FFFFFF"/>
          </a:solidFill>
          <a:uFillTx/>
          <a:latin typeface="+mn-ea"/>
          <a:ea typeface="+mn-ea"/>
          <a:cs typeface="MiSans" panose="0000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noProof="1">
          <a:solidFill>
            <a:srgbClr val="FFFFFF"/>
          </a:solidFill>
          <a:uFillTx/>
          <a:latin typeface="+mn-ea"/>
          <a:ea typeface="+mn-ea"/>
          <a:cs typeface="MiSans Heavy" panose="00000A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457.xml"/><Relationship Id="rId1" Type="http://schemas.openxmlformats.org/officeDocument/2006/relationships/tags" Target="../tags/tag456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459.xml"/><Relationship Id="rId5" Type="http://schemas.openxmlformats.org/officeDocument/2006/relationships/tags" Target="../tags/tag458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62.xml"/><Relationship Id="rId2" Type="http://schemas.openxmlformats.org/officeDocument/2006/relationships/tags" Target="../tags/tag461.xml"/><Relationship Id="rId1" Type="http://schemas.openxmlformats.org/officeDocument/2006/relationships/tags" Target="../tags/tag46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71.xml"/><Relationship Id="rId8" Type="http://schemas.openxmlformats.org/officeDocument/2006/relationships/tags" Target="../tags/tag470.xml"/><Relationship Id="rId7" Type="http://schemas.openxmlformats.org/officeDocument/2006/relationships/tags" Target="../tags/tag469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480.xml"/><Relationship Id="rId17" Type="http://schemas.openxmlformats.org/officeDocument/2006/relationships/tags" Target="../tags/tag479.xml"/><Relationship Id="rId16" Type="http://schemas.openxmlformats.org/officeDocument/2006/relationships/tags" Target="../tags/tag478.xml"/><Relationship Id="rId15" Type="http://schemas.openxmlformats.org/officeDocument/2006/relationships/tags" Target="../tags/tag477.xml"/><Relationship Id="rId14" Type="http://schemas.openxmlformats.org/officeDocument/2006/relationships/tags" Target="../tags/tag476.xml"/><Relationship Id="rId13" Type="http://schemas.openxmlformats.org/officeDocument/2006/relationships/tags" Target="../tags/tag475.xml"/><Relationship Id="rId12" Type="http://schemas.openxmlformats.org/officeDocument/2006/relationships/tags" Target="../tags/tag474.xml"/><Relationship Id="rId11" Type="http://schemas.openxmlformats.org/officeDocument/2006/relationships/tags" Target="../tags/tag473.xml"/><Relationship Id="rId10" Type="http://schemas.openxmlformats.org/officeDocument/2006/relationships/tags" Target="../tags/tag472.xml"/><Relationship Id="rId1" Type="http://schemas.openxmlformats.org/officeDocument/2006/relationships/tags" Target="../tags/tag46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tags" Target="../tags/tag487.xml"/><Relationship Id="rId7" Type="http://schemas.openxmlformats.org/officeDocument/2006/relationships/image" Target="../media/image22.jpeg"/><Relationship Id="rId6" Type="http://schemas.openxmlformats.org/officeDocument/2006/relationships/tags" Target="../tags/tag486.xml"/><Relationship Id="rId5" Type="http://schemas.openxmlformats.org/officeDocument/2006/relationships/tags" Target="../tags/tag485.xml"/><Relationship Id="rId4" Type="http://schemas.openxmlformats.org/officeDocument/2006/relationships/tags" Target="../tags/tag484.xml"/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488.xml"/><Relationship Id="rId1" Type="http://schemas.openxmlformats.org/officeDocument/2006/relationships/tags" Target="../tags/tag48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97.xml"/><Relationship Id="rId8" Type="http://schemas.openxmlformats.org/officeDocument/2006/relationships/tags" Target="../tags/tag496.xml"/><Relationship Id="rId7" Type="http://schemas.openxmlformats.org/officeDocument/2006/relationships/tags" Target="../tags/tag495.xml"/><Relationship Id="rId6" Type="http://schemas.openxmlformats.org/officeDocument/2006/relationships/tags" Target="../tags/tag494.xml"/><Relationship Id="rId5" Type="http://schemas.openxmlformats.org/officeDocument/2006/relationships/tags" Target="../tags/tag493.xml"/><Relationship Id="rId4" Type="http://schemas.openxmlformats.org/officeDocument/2006/relationships/tags" Target="../tags/tag492.xml"/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489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501.xml"/><Relationship Id="rId4" Type="http://schemas.openxmlformats.org/officeDocument/2006/relationships/image" Target="../media/image24.jpeg"/><Relationship Id="rId3" Type="http://schemas.openxmlformats.org/officeDocument/2006/relationships/tags" Target="../tags/tag500.xml"/><Relationship Id="rId2" Type="http://schemas.openxmlformats.org/officeDocument/2006/relationships/tags" Target="../tags/tag499.xml"/><Relationship Id="rId1" Type="http://schemas.openxmlformats.org/officeDocument/2006/relationships/tags" Target="../tags/tag49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505.xml"/><Relationship Id="rId4" Type="http://schemas.openxmlformats.org/officeDocument/2006/relationships/tags" Target="../tags/tag504.xml"/><Relationship Id="rId3" Type="http://schemas.openxmlformats.org/officeDocument/2006/relationships/image" Target="../media/image25.jpeg"/><Relationship Id="rId2" Type="http://schemas.openxmlformats.org/officeDocument/2006/relationships/tags" Target="../tags/tag503.xml"/><Relationship Id="rId1" Type="http://schemas.openxmlformats.org/officeDocument/2006/relationships/tags" Target="../tags/tag50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tags" Target="../tags/tag50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17.xml"/><Relationship Id="rId8" Type="http://schemas.openxmlformats.org/officeDocument/2006/relationships/tags" Target="../tags/tag516.xml"/><Relationship Id="rId7" Type="http://schemas.openxmlformats.org/officeDocument/2006/relationships/tags" Target="../tags/tag515.xml"/><Relationship Id="rId6" Type="http://schemas.openxmlformats.org/officeDocument/2006/relationships/tags" Target="../tags/tag514.xml"/><Relationship Id="rId5" Type="http://schemas.openxmlformats.org/officeDocument/2006/relationships/tags" Target="../tags/tag513.xml"/><Relationship Id="rId4" Type="http://schemas.openxmlformats.org/officeDocument/2006/relationships/tags" Target="../tags/tag512.xml"/><Relationship Id="rId3" Type="http://schemas.openxmlformats.org/officeDocument/2006/relationships/tags" Target="../tags/tag511.xml"/><Relationship Id="rId2" Type="http://schemas.openxmlformats.org/officeDocument/2006/relationships/tags" Target="../tags/tag510.xml"/><Relationship Id="rId14" Type="http://schemas.openxmlformats.org/officeDocument/2006/relationships/slideLayout" Target="../slideLayouts/slideLayout14.xml"/><Relationship Id="rId13" Type="http://schemas.openxmlformats.org/officeDocument/2006/relationships/tags" Target="../tags/tag521.xml"/><Relationship Id="rId12" Type="http://schemas.openxmlformats.org/officeDocument/2006/relationships/tags" Target="../tags/tag520.xml"/><Relationship Id="rId11" Type="http://schemas.openxmlformats.org/officeDocument/2006/relationships/tags" Target="../tags/tag519.xml"/><Relationship Id="rId10" Type="http://schemas.openxmlformats.org/officeDocument/2006/relationships/tags" Target="../tags/tag518.xml"/><Relationship Id="rId1" Type="http://schemas.openxmlformats.org/officeDocument/2006/relationships/tags" Target="../tags/tag50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05.xml"/><Relationship Id="rId8" Type="http://schemas.openxmlformats.org/officeDocument/2006/relationships/tags" Target="../tags/tag404.xml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image" Target="../media/image17.png"/><Relationship Id="rId3" Type="http://schemas.openxmlformats.org/officeDocument/2006/relationships/tags" Target="../tags/tag400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399.xml"/><Relationship Id="rId19" Type="http://schemas.openxmlformats.org/officeDocument/2006/relationships/slideLayout" Target="../slideLayouts/slideLayout29.xml"/><Relationship Id="rId18" Type="http://schemas.openxmlformats.org/officeDocument/2006/relationships/tags" Target="../tags/tag414.xml"/><Relationship Id="rId17" Type="http://schemas.openxmlformats.org/officeDocument/2006/relationships/tags" Target="../tags/tag413.xml"/><Relationship Id="rId16" Type="http://schemas.openxmlformats.org/officeDocument/2006/relationships/tags" Target="../tags/tag412.xml"/><Relationship Id="rId15" Type="http://schemas.openxmlformats.org/officeDocument/2006/relationships/tags" Target="../tags/tag411.xml"/><Relationship Id="rId14" Type="http://schemas.openxmlformats.org/officeDocument/2006/relationships/tags" Target="../tags/tag410.xml"/><Relationship Id="rId13" Type="http://schemas.openxmlformats.org/officeDocument/2006/relationships/tags" Target="../tags/tag409.xml"/><Relationship Id="rId12" Type="http://schemas.openxmlformats.org/officeDocument/2006/relationships/tags" Target="../tags/tag408.xml"/><Relationship Id="rId11" Type="http://schemas.openxmlformats.org/officeDocument/2006/relationships/tags" Target="../tags/tag407.xml"/><Relationship Id="rId10" Type="http://schemas.openxmlformats.org/officeDocument/2006/relationships/tags" Target="../tags/tag406.xml"/><Relationship Id="rId1" Type="http://schemas.openxmlformats.org/officeDocument/2006/relationships/tags" Target="../tags/tag398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523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tags" Target="../tags/tag52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32.xml"/><Relationship Id="rId8" Type="http://schemas.openxmlformats.org/officeDocument/2006/relationships/tags" Target="../tags/tag531.xml"/><Relationship Id="rId7" Type="http://schemas.openxmlformats.org/officeDocument/2006/relationships/tags" Target="../tags/tag530.xml"/><Relationship Id="rId6" Type="http://schemas.openxmlformats.org/officeDocument/2006/relationships/tags" Target="../tags/tag529.xml"/><Relationship Id="rId5" Type="http://schemas.openxmlformats.org/officeDocument/2006/relationships/tags" Target="../tags/tag528.xml"/><Relationship Id="rId4" Type="http://schemas.openxmlformats.org/officeDocument/2006/relationships/tags" Target="../tags/tag527.xml"/><Relationship Id="rId3" Type="http://schemas.openxmlformats.org/officeDocument/2006/relationships/tags" Target="../tags/tag526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539.xml"/><Relationship Id="rId2" Type="http://schemas.openxmlformats.org/officeDocument/2006/relationships/tags" Target="../tags/tag525.xml"/><Relationship Id="rId19" Type="http://schemas.openxmlformats.org/officeDocument/2006/relationships/image" Target="../media/image31.png"/><Relationship Id="rId18" Type="http://schemas.openxmlformats.org/officeDocument/2006/relationships/tags" Target="../tags/tag538.xml"/><Relationship Id="rId17" Type="http://schemas.openxmlformats.org/officeDocument/2006/relationships/tags" Target="../tags/tag537.xml"/><Relationship Id="rId16" Type="http://schemas.openxmlformats.org/officeDocument/2006/relationships/tags" Target="../tags/tag536.xml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tags" Target="../tags/tag535.xml"/><Relationship Id="rId12" Type="http://schemas.openxmlformats.org/officeDocument/2006/relationships/image" Target="../media/image28.png"/><Relationship Id="rId11" Type="http://schemas.openxmlformats.org/officeDocument/2006/relationships/tags" Target="../tags/tag534.xml"/><Relationship Id="rId10" Type="http://schemas.openxmlformats.org/officeDocument/2006/relationships/tags" Target="../tags/tag533.xml"/><Relationship Id="rId1" Type="http://schemas.openxmlformats.org/officeDocument/2006/relationships/tags" Target="../tags/tag52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" Type="http://schemas.openxmlformats.org/officeDocument/2006/relationships/tags" Target="../tags/tag54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" Type="http://schemas.openxmlformats.org/officeDocument/2006/relationships/tags" Target="../tags/tag417.xml"/><Relationship Id="rId21" Type="http://schemas.openxmlformats.org/officeDocument/2006/relationships/notesSlide" Target="../notesSlides/notesSlide3.xml"/><Relationship Id="rId20" Type="http://schemas.openxmlformats.org/officeDocument/2006/relationships/slideLayout" Target="../slideLayouts/slideLayout14.xml"/><Relationship Id="rId2" Type="http://schemas.openxmlformats.org/officeDocument/2006/relationships/tags" Target="../tags/tag416.xml"/><Relationship Id="rId19" Type="http://schemas.openxmlformats.org/officeDocument/2006/relationships/tags" Target="../tags/tag433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435.xml"/><Relationship Id="rId1" Type="http://schemas.openxmlformats.org/officeDocument/2006/relationships/tags" Target="../tags/tag4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37.xml"/><Relationship Id="rId1" Type="http://schemas.openxmlformats.org/officeDocument/2006/relationships/tags" Target="../tags/tag4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39.xml"/><Relationship Id="rId1" Type="http://schemas.openxmlformats.org/officeDocument/2006/relationships/tags" Target="../tags/tag4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41.xml"/><Relationship Id="rId1" Type="http://schemas.openxmlformats.org/officeDocument/2006/relationships/tags" Target="../tags/tag44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50.xml"/><Relationship Id="rId8" Type="http://schemas.openxmlformats.org/officeDocument/2006/relationships/tags" Target="../tags/tag449.xml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9.xml"/><Relationship Id="rId11" Type="http://schemas.openxmlformats.org/officeDocument/2006/relationships/tags" Target="../tags/tag452.xml"/><Relationship Id="rId10" Type="http://schemas.openxmlformats.org/officeDocument/2006/relationships/tags" Target="../tags/tag451.xml"/><Relationship Id="rId1" Type="http://schemas.openxmlformats.org/officeDocument/2006/relationships/tags" Target="../tags/tag44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55.xml"/><Relationship Id="rId2" Type="http://schemas.openxmlformats.org/officeDocument/2006/relationships/tags" Target="../tags/tag454.xml"/><Relationship Id="rId1" Type="http://schemas.openxmlformats.org/officeDocument/2006/relationships/tags" Target="../tags/tag4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9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r>
              <a:rPr lang="en-US" altLang="zh-CN"/>
              <a:t>JN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722630" y="1089660"/>
            <a:ext cx="6522720" cy="3275965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40000"/>
              </a:lnSpc>
            </a:pPr>
            <a:r>
              <a:rPr lang="en-US" altLang="zh-CN" sz="40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2024</a:t>
            </a:r>
            <a:r>
              <a:rPr sz="40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年</a:t>
            </a:r>
            <a:br>
              <a:rPr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※※※</a:t>
            </a:r>
            <a:r>
              <a:rPr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杯</a:t>
            </a:r>
            <a:b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营销模式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AI</a:t>
            </a:r>
            <a:r>
              <a:rPr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设计大赛</a:t>
            </a:r>
            <a:endParaRPr>
              <a:ln w="6600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651635" y="476885"/>
            <a:ext cx="85382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组织营销模式</a:t>
            </a:r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设计大赛的机构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365885" y="1421130"/>
            <a:ext cx="9109075" cy="47980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160000"/>
              </a:lnSpc>
            </a:pPr>
            <a:r>
              <a:rPr lang="zh-CN" sz="2400">
                <a:ea typeface="宋体" panose="02010600030101010101" pitchFamily="2" charset="-122"/>
                <a:sym typeface="+mn-ea"/>
              </a:rPr>
              <a:t>指导单位：待定</a:t>
            </a:r>
            <a:endParaRPr lang="zh-CN" sz="2400">
              <a:ea typeface="宋体" panose="02010600030101010101" pitchFamily="2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zh-CN" sz="2400" b="0">
                <a:solidFill>
                  <a:schemeClr val="tx1"/>
                </a:solidFill>
                <a:ea typeface="宋体" panose="02010600030101010101" pitchFamily="2" charset="-122"/>
              </a:rPr>
              <a:t>主办单位：世界人工智能产业生态建设促进会</a:t>
            </a:r>
            <a:endParaRPr 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indent="0">
              <a:lnSpc>
                <a:spcPct val="160000"/>
              </a:lnSpc>
            </a:pPr>
            <a:r>
              <a:rPr lang="zh-CN" sz="2400" b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b="0">
                <a:solidFill>
                  <a:schemeClr val="tx1"/>
                </a:solidFill>
                <a:ea typeface="宋体" panose="02010600030101010101" pitchFamily="2" charset="-122"/>
              </a:rPr>
              <a:t>                </a:t>
            </a:r>
            <a:r>
              <a:rPr lang="zh-CN" sz="2400" b="0">
                <a:solidFill>
                  <a:schemeClr val="tx1"/>
                </a:solidFill>
                <a:ea typeface="宋体" panose="02010600030101010101" pitchFamily="2" charset="-122"/>
              </a:rPr>
              <a:t>广州城市理工学院</a:t>
            </a:r>
            <a:endParaRPr 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indent="0">
              <a:lnSpc>
                <a:spcPct val="160000"/>
              </a:lnSpc>
            </a:pPr>
            <a:r>
              <a:rPr lang="zh-CN" sz="2400" b="0">
                <a:solidFill>
                  <a:schemeClr val="tx1"/>
                </a:solidFill>
                <a:ea typeface="宋体" panose="02010600030101010101" pitchFamily="2" charset="-122"/>
              </a:rPr>
              <a:t>联合主办：</a:t>
            </a:r>
            <a:r>
              <a:rPr lang="zh-CN" sz="2400">
                <a:ea typeface="宋体" panose="02010600030101010101" pitchFamily="2" charset="-122"/>
                <a:sym typeface="+mn-ea"/>
              </a:rPr>
              <a:t>广州演讲促进会等其他社会组织和商协会</a:t>
            </a:r>
            <a:endParaRPr lang="zh-CN" sz="2400">
              <a:ea typeface="宋体" panose="02010600030101010101" pitchFamily="2" charset="-122"/>
              <a:sym typeface="+mn-ea"/>
            </a:endParaRPr>
          </a:p>
          <a:p>
            <a:pPr indent="0">
              <a:lnSpc>
                <a:spcPct val="160000"/>
              </a:lnSpc>
            </a:pPr>
            <a:r>
              <a:rPr lang="zh-CN" sz="240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400">
                <a:ea typeface="宋体" panose="02010600030101010101" pitchFamily="2" charset="-122"/>
                <a:sym typeface="+mn-ea"/>
              </a:rPr>
              <a:t>                </a:t>
            </a:r>
            <a:r>
              <a:rPr lang="zh-CN" altLang="en-US" sz="2400">
                <a:ea typeface="宋体" panose="02010600030101010101" pitchFamily="2" charset="-122"/>
                <a:sym typeface="+mn-ea"/>
              </a:rPr>
              <a:t>其他高等院校和职业院校</a:t>
            </a:r>
            <a:endParaRPr lang="en-US" sz="24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lnSpc>
                <a:spcPct val="160000"/>
              </a:lnSpc>
            </a:pPr>
            <a:r>
              <a:rPr lang="zh-CN" sz="2400" b="0">
                <a:solidFill>
                  <a:schemeClr val="tx1"/>
                </a:solidFill>
                <a:ea typeface="宋体" panose="02010600030101010101" pitchFamily="2" charset="-122"/>
              </a:rPr>
              <a:t>承办单位：广州蒲公英教育</a:t>
            </a:r>
            <a:endParaRPr 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indent="0">
              <a:lnSpc>
                <a:spcPct val="160000"/>
              </a:lnSpc>
            </a:pPr>
            <a:r>
              <a:rPr lang="zh-CN" sz="2400" b="0">
                <a:solidFill>
                  <a:schemeClr val="tx1"/>
                </a:solidFill>
                <a:ea typeface="宋体" panose="02010600030101010101" pitchFamily="2" charset="-122"/>
              </a:rPr>
              <a:t>协办单位：商家核心成员：10～20家参赛企业（这数字大家商量）</a:t>
            </a: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9305"/>
          <p:cNvPicPr>
            <a:picLocks noChangeAspect="1"/>
          </p:cNvPicPr>
          <p:nvPr/>
        </p:nvPicPr>
        <p:blipFill>
          <a:blip r:embed="rId1"/>
          <a:srcRect t="14037" b="3315"/>
          <a:stretch>
            <a:fillRect/>
          </a:stretch>
        </p:blipFill>
        <p:spPr>
          <a:xfrm>
            <a:off x="1276985" y="1411605"/>
            <a:ext cx="4255770" cy="2546985"/>
          </a:xfrm>
          <a:prstGeom prst="rect">
            <a:avLst/>
          </a:prstGeom>
        </p:spPr>
      </p:pic>
      <p:pic>
        <p:nvPicPr>
          <p:cNvPr id="3" name="图片 2" descr="IMG_9207"/>
          <p:cNvPicPr>
            <a:picLocks noChangeAspect="1"/>
          </p:cNvPicPr>
          <p:nvPr/>
        </p:nvPicPr>
        <p:blipFill>
          <a:blip r:embed="rId2"/>
          <a:srcRect l="20355" r="4991" b="27629"/>
          <a:stretch>
            <a:fillRect/>
          </a:stretch>
        </p:blipFill>
        <p:spPr>
          <a:xfrm>
            <a:off x="5659755" y="1393190"/>
            <a:ext cx="4458335" cy="2543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8141" b="13120"/>
          <a:stretch>
            <a:fillRect/>
          </a:stretch>
        </p:blipFill>
        <p:spPr>
          <a:xfrm>
            <a:off x="1277620" y="4055110"/>
            <a:ext cx="4255135" cy="24276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21466"/>
          <a:stretch>
            <a:fillRect/>
          </a:stretch>
        </p:blipFill>
        <p:spPr>
          <a:xfrm>
            <a:off x="5659755" y="4032885"/>
            <a:ext cx="4457700" cy="242824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365885" y="476885"/>
            <a:ext cx="88188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往届在各大专院校举办的论坛与大赛</a:t>
            </a:r>
            <a:endParaRPr lang="zh-CN" sz="4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大赛开展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</a:t>
            </a:r>
            <a:r>
              <a:t>3</a:t>
            </a: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>
            <p:custDataLst>
              <p:tags r:id="rId1"/>
            </p:custDataLst>
          </p:nvPr>
        </p:nvSpPr>
        <p:spPr>
          <a:xfrm>
            <a:off x="3750223" y="1646645"/>
            <a:ext cx="4114891" cy="4114891"/>
          </a:xfrm>
          <a:prstGeom prst="ellipse">
            <a:avLst/>
          </a:prstGeom>
          <a:noFill/>
          <a:ln w="31750">
            <a:solidFill>
              <a:schemeClr val="accent1">
                <a:alpha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3" name="任意多边形: 形状 51"/>
          <p:cNvSpPr/>
          <p:nvPr>
            <p:custDataLst>
              <p:tags r:id="rId2"/>
            </p:custDataLst>
          </p:nvPr>
        </p:nvSpPr>
        <p:spPr>
          <a:xfrm>
            <a:off x="7614437" y="3437416"/>
            <a:ext cx="539833" cy="539833"/>
          </a:xfrm>
          <a:custGeom>
            <a:avLst/>
            <a:gdLst>
              <a:gd name="connsiteX0" fmla="*/ 0 w 1193769"/>
              <a:gd name="connsiteY0" fmla="*/ 596885 h 1193769"/>
              <a:gd name="connsiteX1" fmla="*/ 596885 w 1193769"/>
              <a:gd name="connsiteY1" fmla="*/ 0 h 1193769"/>
              <a:gd name="connsiteX2" fmla="*/ 1193770 w 1193769"/>
              <a:gd name="connsiteY2" fmla="*/ 596885 h 1193769"/>
              <a:gd name="connsiteX3" fmla="*/ 596885 w 1193769"/>
              <a:gd name="connsiteY3" fmla="*/ 1193770 h 1193769"/>
              <a:gd name="connsiteX4" fmla="*/ 0 w 1193769"/>
              <a:gd name="connsiteY4" fmla="*/ 596885 h 11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769" h="1193769">
                <a:moveTo>
                  <a:pt x="0" y="596885"/>
                </a:moveTo>
                <a:cubicBezTo>
                  <a:pt x="0" y="267235"/>
                  <a:pt x="267235" y="0"/>
                  <a:pt x="596885" y="0"/>
                </a:cubicBezTo>
                <a:cubicBezTo>
                  <a:pt x="926535" y="0"/>
                  <a:pt x="1193770" y="267235"/>
                  <a:pt x="1193770" y="596885"/>
                </a:cubicBezTo>
                <a:cubicBezTo>
                  <a:pt x="1193770" y="926535"/>
                  <a:pt x="926535" y="1193770"/>
                  <a:pt x="596885" y="1193770"/>
                </a:cubicBezTo>
                <a:cubicBezTo>
                  <a:pt x="267235" y="1193770"/>
                  <a:pt x="0" y="926535"/>
                  <a:pt x="0" y="596885"/>
                </a:cubicBezTo>
                <a:close/>
              </a:path>
            </a:pathLst>
          </a:custGeom>
          <a:gradFill>
            <a:gsLst>
              <a:gs pos="5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latin typeface="+mn-ea"/>
              <a:cs typeface="+mn-ea"/>
              <a:sym typeface="+mn-ea"/>
            </a:endParaRPr>
          </a:p>
        </p:txBody>
      </p:sp>
      <p:sp>
        <p:nvSpPr>
          <p:cNvPr id="43" name="任意多边形: 形状 42"/>
          <p:cNvSpPr/>
          <p:nvPr>
            <p:custDataLst>
              <p:tags r:id="rId3"/>
            </p:custDataLst>
          </p:nvPr>
        </p:nvSpPr>
        <p:spPr>
          <a:xfrm>
            <a:off x="4078805" y="4922971"/>
            <a:ext cx="539833" cy="539833"/>
          </a:xfrm>
          <a:custGeom>
            <a:avLst/>
            <a:gdLst>
              <a:gd name="connsiteX0" fmla="*/ 0 w 1146017"/>
              <a:gd name="connsiteY0" fmla="*/ 573009 h 1146017"/>
              <a:gd name="connsiteX1" fmla="*/ 573009 w 1146017"/>
              <a:gd name="connsiteY1" fmla="*/ 0 h 1146017"/>
              <a:gd name="connsiteX2" fmla="*/ 1146018 w 1146017"/>
              <a:gd name="connsiteY2" fmla="*/ 573009 h 1146017"/>
              <a:gd name="connsiteX3" fmla="*/ 573009 w 1146017"/>
              <a:gd name="connsiteY3" fmla="*/ 1146018 h 1146017"/>
              <a:gd name="connsiteX4" fmla="*/ 0 w 1146017"/>
              <a:gd name="connsiteY4" fmla="*/ 573009 h 114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017" h="1146017">
                <a:moveTo>
                  <a:pt x="0" y="573009"/>
                </a:moveTo>
                <a:cubicBezTo>
                  <a:pt x="0" y="256545"/>
                  <a:pt x="256545" y="0"/>
                  <a:pt x="573009" y="0"/>
                </a:cubicBezTo>
                <a:cubicBezTo>
                  <a:pt x="889473" y="0"/>
                  <a:pt x="1146018" y="256545"/>
                  <a:pt x="1146018" y="573009"/>
                </a:cubicBezTo>
                <a:cubicBezTo>
                  <a:pt x="1146018" y="889473"/>
                  <a:pt x="889473" y="1146018"/>
                  <a:pt x="573009" y="1146018"/>
                </a:cubicBezTo>
                <a:cubicBezTo>
                  <a:pt x="256545" y="1146018"/>
                  <a:pt x="0" y="889473"/>
                  <a:pt x="0" y="573009"/>
                </a:cubicBezTo>
                <a:close/>
              </a:path>
            </a:pathLst>
          </a:custGeom>
          <a:gradFill>
            <a:gsLst>
              <a:gs pos="5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latin typeface="+mn-ea"/>
              <a:cs typeface="+mn-ea"/>
              <a:sym typeface="+mn-ea"/>
            </a:endParaRPr>
          </a:p>
        </p:txBody>
      </p:sp>
      <p:sp>
        <p:nvSpPr>
          <p:cNvPr id="45" name="任意多边形: 形状 44"/>
          <p:cNvSpPr/>
          <p:nvPr>
            <p:custDataLst>
              <p:tags r:id="rId4"/>
            </p:custDataLst>
          </p:nvPr>
        </p:nvSpPr>
        <p:spPr>
          <a:xfrm>
            <a:off x="4078805" y="1968298"/>
            <a:ext cx="539833" cy="539833"/>
          </a:xfrm>
          <a:custGeom>
            <a:avLst/>
            <a:gdLst>
              <a:gd name="connsiteX0" fmla="*/ 0 w 1146017"/>
              <a:gd name="connsiteY0" fmla="*/ 573009 h 1146017"/>
              <a:gd name="connsiteX1" fmla="*/ 573009 w 1146017"/>
              <a:gd name="connsiteY1" fmla="*/ 0 h 1146017"/>
              <a:gd name="connsiteX2" fmla="*/ 1146018 w 1146017"/>
              <a:gd name="connsiteY2" fmla="*/ 573009 h 1146017"/>
              <a:gd name="connsiteX3" fmla="*/ 573009 w 1146017"/>
              <a:gd name="connsiteY3" fmla="*/ 1146018 h 1146017"/>
              <a:gd name="connsiteX4" fmla="*/ 0 w 1146017"/>
              <a:gd name="connsiteY4" fmla="*/ 573009 h 114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6017" h="1146017">
                <a:moveTo>
                  <a:pt x="0" y="573009"/>
                </a:moveTo>
                <a:cubicBezTo>
                  <a:pt x="0" y="256545"/>
                  <a:pt x="256545" y="0"/>
                  <a:pt x="573009" y="0"/>
                </a:cubicBezTo>
                <a:cubicBezTo>
                  <a:pt x="889473" y="0"/>
                  <a:pt x="1146018" y="256545"/>
                  <a:pt x="1146018" y="573009"/>
                </a:cubicBezTo>
                <a:cubicBezTo>
                  <a:pt x="1146018" y="889473"/>
                  <a:pt x="889473" y="1146018"/>
                  <a:pt x="573009" y="1146018"/>
                </a:cubicBezTo>
                <a:cubicBezTo>
                  <a:pt x="256545" y="1146018"/>
                  <a:pt x="0" y="889473"/>
                  <a:pt x="0" y="573009"/>
                </a:cubicBezTo>
                <a:close/>
              </a:path>
            </a:pathLst>
          </a:custGeom>
          <a:gradFill>
            <a:gsLst>
              <a:gs pos="5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782955" y="5549265"/>
            <a:ext cx="5897245" cy="985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每个小组在抖音等平台上开ip窗口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以流量为统计结果</a:t>
            </a:r>
            <a:r>
              <a:rPr 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；</a:t>
            </a:r>
            <a:r>
              <a:rPr lang="en-US" alt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</a:t>
            </a:r>
            <a:r>
              <a:rPr lang="zh-CN" altLang="en-US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sz="20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以销售量为统计结果。</a:t>
            </a:r>
            <a:endParaRPr lang="en-US" altLang="zh-CN" sz="20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任意多边形 2"/>
          <p:cNvSpPr/>
          <p:nvPr>
            <p:custDataLst>
              <p:tags r:id="rId6"/>
            </p:custDataLst>
          </p:nvPr>
        </p:nvSpPr>
        <p:spPr>
          <a:xfrm>
            <a:off x="4029017" y="3733202"/>
            <a:ext cx="3557305" cy="1691866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76" h="2985">
                <a:moveTo>
                  <a:pt x="0" y="0"/>
                </a:moveTo>
                <a:lnTo>
                  <a:pt x="6276" y="0"/>
                </a:lnTo>
                <a:lnTo>
                  <a:pt x="6276" y="5"/>
                </a:lnTo>
                <a:cubicBezTo>
                  <a:pt x="6192" y="1665"/>
                  <a:pt x="4819" y="2985"/>
                  <a:pt x="3138" y="2985"/>
                </a:cubicBezTo>
                <a:cubicBezTo>
                  <a:pt x="1457" y="2985"/>
                  <a:pt x="84" y="1665"/>
                  <a:pt x="0" y="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5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lin ang="5400000" scaled="0"/>
          </a:gradFill>
          <a:ln>
            <a:noFill/>
          </a:ln>
          <a:effectLst>
            <a:outerShdw blurRad="508000" dist="317500" dir="5400000" sx="86000" sy="86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>
              <a:solidFill>
                <a:schemeClr val="accent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4029084" y="2509504"/>
            <a:ext cx="3557170" cy="2056312"/>
          </a:xfrm>
          <a:prstGeom prst="ellipse">
            <a:avLst/>
          </a:prstGeom>
          <a:solidFill>
            <a:schemeClr val="bg2"/>
          </a:solidFill>
          <a:ln w="53975">
            <a:gradFill>
              <a:gsLst>
                <a:gs pos="3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  <a:gs pos="89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558746" y="5276570"/>
            <a:ext cx="2146998" cy="0"/>
          </a:xfrm>
          <a:prstGeom prst="line">
            <a:avLst/>
          </a:prstGeom>
          <a:ln cap="flat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95000">
                  <a:schemeClr val="accent1"/>
                </a:gs>
              </a:gsLst>
              <a:lin ang="0" scaled="0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558746" y="2259523"/>
            <a:ext cx="2146998" cy="0"/>
          </a:xfrm>
          <a:prstGeom prst="line">
            <a:avLst/>
          </a:prstGeom>
          <a:ln cap="flat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95000">
                  <a:schemeClr val="accent1"/>
                </a:gs>
              </a:gsLst>
              <a:lin ang="0" scaled="0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1061720" y="2266315"/>
            <a:ext cx="2607310" cy="15379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20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设计出产品图样</a:t>
            </a:r>
            <a:br>
              <a:rPr sz="20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</a:br>
            <a:r>
              <a:rPr sz="20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打造商家的品牌</a:t>
            </a:r>
            <a:br>
              <a:rPr sz="20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</a:br>
            <a:r>
              <a:rPr sz="20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打造商家产品品牌</a:t>
            </a:r>
            <a:br>
              <a:rPr sz="20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</a:br>
            <a:r>
              <a:rPr sz="2000" b="1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运用ai工具</a:t>
            </a:r>
            <a:endParaRPr sz="20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sz="2000" b="1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11"/>
            </p:custDataLst>
          </p:nvPr>
        </p:nvCxnSpPr>
        <p:spPr>
          <a:xfrm>
            <a:off x="8512487" y="3655914"/>
            <a:ext cx="2160373" cy="0"/>
          </a:xfrm>
          <a:prstGeom prst="line">
            <a:avLst/>
          </a:prstGeom>
          <a:ln cap="flat">
            <a:gradFill>
              <a:gsLst>
                <a:gs pos="0">
                  <a:srgbClr val="AFC6FF">
                    <a:alpha val="0"/>
                  </a:srgbClr>
                </a:gs>
                <a:gs pos="95000">
                  <a:schemeClr val="accent1"/>
                </a:gs>
              </a:gsLst>
              <a:lin ang="10800000" scaled="1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8543925" y="3684270"/>
            <a:ext cx="2810510" cy="12388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000" b="1"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初赛：</a:t>
            </a:r>
            <a:r>
              <a:rPr sz="2000" b="1"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项目路演</a:t>
            </a:r>
            <a:endParaRPr sz="2000" b="1"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000" b="1"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复赛：科创引领未来</a:t>
            </a:r>
            <a:endParaRPr lang="zh-CN" sz="2000" b="1"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000" b="1"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决赛：参加全国邀请赛</a:t>
            </a:r>
            <a:endParaRPr lang="zh-CN" sz="2000" b="1"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31" name="任意多边形: 形状 30"/>
          <p:cNvSpPr/>
          <p:nvPr>
            <p:custDataLst>
              <p:tags r:id="rId13"/>
            </p:custDataLst>
          </p:nvPr>
        </p:nvSpPr>
        <p:spPr>
          <a:xfrm>
            <a:off x="7774012" y="3608748"/>
            <a:ext cx="219914" cy="196352"/>
          </a:xfrm>
          <a:custGeom>
            <a:avLst/>
            <a:gdLst>
              <a:gd name="connsiteX0" fmla="*/ 219530 w 219913"/>
              <a:gd name="connsiteY0" fmla="*/ 148819 h 196351"/>
              <a:gd name="connsiteX1" fmla="*/ 219530 w 219913"/>
              <a:gd name="connsiteY1" fmla="*/ 11373 h 196351"/>
              <a:gd name="connsiteX2" fmla="*/ 207749 w 219913"/>
              <a:gd name="connsiteY2" fmla="*/ -408 h 196351"/>
              <a:gd name="connsiteX3" fmla="*/ 11397 w 219913"/>
              <a:gd name="connsiteY3" fmla="*/ -408 h 196351"/>
              <a:gd name="connsiteX4" fmla="*/ -384 w 219913"/>
              <a:gd name="connsiteY4" fmla="*/ 11373 h 196351"/>
              <a:gd name="connsiteX5" fmla="*/ -384 w 219913"/>
              <a:gd name="connsiteY5" fmla="*/ 148819 h 196351"/>
              <a:gd name="connsiteX6" fmla="*/ 11397 w 219913"/>
              <a:gd name="connsiteY6" fmla="*/ 160600 h 196351"/>
              <a:gd name="connsiteX7" fmla="*/ 87974 w 219913"/>
              <a:gd name="connsiteY7" fmla="*/ 160600 h 196351"/>
              <a:gd name="connsiteX8" fmla="*/ 87974 w 219913"/>
              <a:gd name="connsiteY8" fmla="*/ 184163 h 196351"/>
              <a:gd name="connsiteX9" fmla="*/ 62581 w 219913"/>
              <a:gd name="connsiteY9" fmla="*/ 184163 h 196351"/>
              <a:gd name="connsiteX10" fmla="*/ 56558 w 219913"/>
              <a:gd name="connsiteY10" fmla="*/ 190166 h 196351"/>
              <a:gd name="connsiteX11" fmla="*/ 62449 w 219913"/>
              <a:gd name="connsiteY11" fmla="*/ 195944 h 196351"/>
              <a:gd name="connsiteX12" fmla="*/ 156565 w 219913"/>
              <a:gd name="connsiteY12" fmla="*/ 195944 h 196351"/>
              <a:gd name="connsiteX13" fmla="*/ 162588 w 219913"/>
              <a:gd name="connsiteY13" fmla="*/ 189940 h 196351"/>
              <a:gd name="connsiteX14" fmla="*/ 156697 w 219913"/>
              <a:gd name="connsiteY14" fmla="*/ 184163 h 196351"/>
              <a:gd name="connsiteX15" fmla="*/ 131172 w 219913"/>
              <a:gd name="connsiteY15" fmla="*/ 184163 h 196351"/>
              <a:gd name="connsiteX16" fmla="*/ 131172 w 219913"/>
              <a:gd name="connsiteY16" fmla="*/ 160600 h 196351"/>
              <a:gd name="connsiteX17" fmla="*/ 207749 w 219913"/>
              <a:gd name="connsiteY17" fmla="*/ 160600 h 196351"/>
              <a:gd name="connsiteX18" fmla="*/ 219530 w 219913"/>
              <a:gd name="connsiteY18" fmla="*/ 148819 h 196351"/>
              <a:gd name="connsiteX19" fmla="*/ 11397 w 219913"/>
              <a:gd name="connsiteY19" fmla="*/ 148819 h 196351"/>
              <a:gd name="connsiteX20" fmla="*/ 11397 w 219913"/>
              <a:gd name="connsiteY20" fmla="*/ 11373 h 196351"/>
              <a:gd name="connsiteX21" fmla="*/ 207749 w 219913"/>
              <a:gd name="connsiteY21" fmla="*/ 11373 h 196351"/>
              <a:gd name="connsiteX22" fmla="*/ 207749 w 219913"/>
              <a:gd name="connsiteY22" fmla="*/ 148819 h 196351"/>
              <a:gd name="connsiteX23" fmla="*/ 11397 w 219913"/>
              <a:gd name="connsiteY23" fmla="*/ 148819 h 196351"/>
              <a:gd name="connsiteX24" fmla="*/ 119390 w 219913"/>
              <a:gd name="connsiteY24" fmla="*/ 184163 h 196351"/>
              <a:gd name="connsiteX25" fmla="*/ 99755 w 219913"/>
              <a:gd name="connsiteY25" fmla="*/ 184163 h 196351"/>
              <a:gd name="connsiteX26" fmla="*/ 99755 w 219913"/>
              <a:gd name="connsiteY26" fmla="*/ 160600 h 196351"/>
              <a:gd name="connsiteX27" fmla="*/ 119390 w 219913"/>
              <a:gd name="connsiteY27" fmla="*/ 160600 h 196351"/>
              <a:gd name="connsiteX28" fmla="*/ 119390 w 219913"/>
              <a:gd name="connsiteY28" fmla="*/ 184163 h 19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" h="309">
                <a:moveTo>
                  <a:pt x="346" y="235"/>
                </a:moveTo>
                <a:lnTo>
                  <a:pt x="346" y="19"/>
                </a:lnTo>
                <a:cubicBezTo>
                  <a:pt x="346" y="8"/>
                  <a:pt x="338" y="0"/>
                  <a:pt x="328" y="0"/>
                </a:cubicBezTo>
                <a:lnTo>
                  <a:pt x="19" y="0"/>
                </a:lnTo>
                <a:cubicBezTo>
                  <a:pt x="8" y="0"/>
                  <a:pt x="0" y="8"/>
                  <a:pt x="0" y="19"/>
                </a:cubicBezTo>
                <a:lnTo>
                  <a:pt x="0" y="235"/>
                </a:lnTo>
                <a:cubicBezTo>
                  <a:pt x="0" y="245"/>
                  <a:pt x="8" y="254"/>
                  <a:pt x="19" y="254"/>
                </a:cubicBezTo>
                <a:lnTo>
                  <a:pt x="139" y="254"/>
                </a:lnTo>
                <a:lnTo>
                  <a:pt x="139" y="291"/>
                </a:lnTo>
                <a:lnTo>
                  <a:pt x="99" y="291"/>
                </a:lnTo>
                <a:cubicBezTo>
                  <a:pt x="94" y="291"/>
                  <a:pt x="90" y="295"/>
                  <a:pt x="90" y="300"/>
                </a:cubicBezTo>
                <a:cubicBezTo>
                  <a:pt x="90" y="305"/>
                  <a:pt x="94" y="309"/>
                  <a:pt x="99" y="309"/>
                </a:cubicBezTo>
                <a:lnTo>
                  <a:pt x="247" y="309"/>
                </a:lnTo>
                <a:cubicBezTo>
                  <a:pt x="252" y="309"/>
                  <a:pt x="257" y="305"/>
                  <a:pt x="257" y="300"/>
                </a:cubicBezTo>
                <a:cubicBezTo>
                  <a:pt x="257" y="295"/>
                  <a:pt x="252" y="291"/>
                  <a:pt x="247" y="291"/>
                </a:cubicBezTo>
                <a:lnTo>
                  <a:pt x="207" y="291"/>
                </a:lnTo>
                <a:lnTo>
                  <a:pt x="207" y="254"/>
                </a:lnTo>
                <a:lnTo>
                  <a:pt x="328" y="254"/>
                </a:lnTo>
                <a:cubicBezTo>
                  <a:pt x="338" y="254"/>
                  <a:pt x="346" y="245"/>
                  <a:pt x="346" y="235"/>
                </a:cubicBezTo>
                <a:close/>
                <a:moveTo>
                  <a:pt x="19" y="235"/>
                </a:moveTo>
                <a:lnTo>
                  <a:pt x="19" y="19"/>
                </a:lnTo>
                <a:lnTo>
                  <a:pt x="328" y="19"/>
                </a:lnTo>
                <a:lnTo>
                  <a:pt x="328" y="235"/>
                </a:lnTo>
                <a:lnTo>
                  <a:pt x="19" y="235"/>
                </a:lnTo>
                <a:close/>
                <a:moveTo>
                  <a:pt x="189" y="291"/>
                </a:moveTo>
                <a:lnTo>
                  <a:pt x="158" y="291"/>
                </a:lnTo>
                <a:lnTo>
                  <a:pt x="158" y="254"/>
                </a:lnTo>
                <a:lnTo>
                  <a:pt x="189" y="254"/>
                </a:lnTo>
                <a:lnTo>
                  <a:pt x="189" y="291"/>
                </a:lnTo>
                <a:close/>
                <a:moveTo>
                  <a:pt x="121" y="73"/>
                </a:moveTo>
                <a:lnTo>
                  <a:pt x="121" y="180"/>
                </a:lnTo>
                <a:cubicBezTo>
                  <a:pt x="121" y="185"/>
                  <a:pt x="123" y="189"/>
                  <a:pt x="127" y="191"/>
                </a:cubicBezTo>
                <a:cubicBezTo>
                  <a:pt x="131" y="193"/>
                  <a:pt x="135" y="193"/>
                  <a:pt x="139" y="191"/>
                </a:cubicBezTo>
                <a:lnTo>
                  <a:pt x="232" y="138"/>
                </a:lnTo>
                <a:cubicBezTo>
                  <a:pt x="236" y="135"/>
                  <a:pt x="238" y="131"/>
                  <a:pt x="238" y="127"/>
                </a:cubicBezTo>
                <a:cubicBezTo>
                  <a:pt x="238" y="122"/>
                  <a:pt x="236" y="118"/>
                  <a:pt x="232" y="116"/>
                </a:cubicBezTo>
                <a:lnTo>
                  <a:pt x="139" y="63"/>
                </a:lnTo>
                <a:cubicBezTo>
                  <a:pt x="135" y="61"/>
                  <a:pt x="131" y="61"/>
                  <a:pt x="127" y="63"/>
                </a:cubicBezTo>
                <a:cubicBezTo>
                  <a:pt x="123" y="65"/>
                  <a:pt x="121" y="69"/>
                  <a:pt x="121" y="73"/>
                </a:cubicBezTo>
                <a:close/>
                <a:moveTo>
                  <a:pt x="139" y="84"/>
                </a:moveTo>
                <a:lnTo>
                  <a:pt x="213" y="127"/>
                </a:lnTo>
                <a:lnTo>
                  <a:pt x="139" y="170"/>
                </a:lnTo>
                <a:lnTo>
                  <a:pt x="139" y="84"/>
                </a:lnTo>
                <a:close/>
              </a:path>
            </a:pathLst>
          </a:custGeom>
          <a:solidFill>
            <a:srgbClr val="FFFFFF"/>
          </a:solidFill>
          <a:ln w="24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6" name="任意多边形: 形状 5"/>
          <p:cNvSpPr/>
          <p:nvPr>
            <p:custDataLst>
              <p:tags r:id="rId14"/>
            </p:custDataLst>
          </p:nvPr>
        </p:nvSpPr>
        <p:spPr>
          <a:xfrm>
            <a:off x="4227611" y="2132453"/>
            <a:ext cx="241452" cy="210722"/>
          </a:xfrm>
          <a:custGeom>
            <a:avLst/>
            <a:gdLst>
              <a:gd name="connsiteX0" fmla="*/ 75553 w 139675"/>
              <a:gd name="connsiteY0" fmla="*/ 114438 h 117789"/>
              <a:gd name="connsiteX1" fmla="*/ 60271 w 139675"/>
              <a:gd name="connsiteY1" fmla="*/ 114221 h 117789"/>
              <a:gd name="connsiteX2" fmla="*/ 10831 w 139675"/>
              <a:gd name="connsiteY2" fmla="*/ 64866 h 117789"/>
              <a:gd name="connsiteX3" fmla="*/ 10831 w 139675"/>
              <a:gd name="connsiteY3" fmla="*/ 10814 h 117789"/>
              <a:gd name="connsiteX4" fmla="*/ 64883 w 139675"/>
              <a:gd name="connsiteY4" fmla="*/ 10814 h 117789"/>
              <a:gd name="connsiteX5" fmla="*/ 69492 w 139675"/>
              <a:gd name="connsiteY5" fmla="*/ 16370 h 117789"/>
              <a:gd name="connsiteX6" fmla="*/ 74099 w 139675"/>
              <a:gd name="connsiteY6" fmla="*/ 10814 h 117789"/>
              <a:gd name="connsiteX7" fmla="*/ 128152 w 139675"/>
              <a:gd name="connsiteY7" fmla="*/ 10814 h 117789"/>
              <a:gd name="connsiteX8" fmla="*/ 128152 w 139675"/>
              <a:gd name="connsiteY8" fmla="*/ 64844 h 117789"/>
              <a:gd name="connsiteX9" fmla="*/ 126621 w 139675"/>
              <a:gd name="connsiteY9" fmla="*/ 66296 h 117789"/>
              <a:gd name="connsiteX10" fmla="*/ 75553 w 139675"/>
              <a:gd name="connsiteY10" fmla="*/ 114438 h 117789"/>
              <a:gd name="connsiteX11" fmla="*/ 37846 w 139675"/>
              <a:gd name="connsiteY11" fmla="*/ 12811 h 117789"/>
              <a:gd name="connsiteX12" fmla="*/ 14705 w 139675"/>
              <a:gd name="connsiteY12" fmla="*/ 28260 h 117789"/>
              <a:gd name="connsiteX13" fmla="*/ 20140 w 139675"/>
              <a:gd name="connsiteY13" fmla="*/ 55548 h 117789"/>
              <a:gd name="connsiteX14" fmla="*/ 68068 w 139675"/>
              <a:gd name="connsiteY14" fmla="*/ 103394 h 117789"/>
              <a:gd name="connsiteX15" fmla="*/ 117684 w 139675"/>
              <a:gd name="connsiteY15" fmla="*/ 56610 h 117789"/>
              <a:gd name="connsiteX16" fmla="*/ 117744 w 139675"/>
              <a:gd name="connsiteY16" fmla="*/ 56555 h 117789"/>
              <a:gd name="connsiteX17" fmla="*/ 118795 w 139675"/>
              <a:gd name="connsiteY17" fmla="*/ 55562 h 117789"/>
              <a:gd name="connsiteX18" fmla="*/ 118809 w 139675"/>
              <a:gd name="connsiteY18" fmla="*/ 55562 h 117789"/>
              <a:gd name="connsiteX19" fmla="*/ 123664 w 139675"/>
              <a:gd name="connsiteY19" fmla="*/ 27030 h 117789"/>
              <a:gd name="connsiteX20" fmla="*/ 98364 w 139675"/>
              <a:gd name="connsiteY20" fmla="*/ 12973 h 117789"/>
              <a:gd name="connsiteX21" fmla="*/ 76703 w 139675"/>
              <a:gd name="connsiteY21" fmla="*/ 32169 h 117789"/>
              <a:gd name="connsiteX22" fmla="*/ 69473 w 139675"/>
              <a:gd name="connsiteY22" fmla="*/ 37854 h 117789"/>
              <a:gd name="connsiteX23" fmla="*/ 62243 w 139675"/>
              <a:gd name="connsiteY23" fmla="*/ 32166 h 117789"/>
              <a:gd name="connsiteX24" fmla="*/ 37846 w 139675"/>
              <a:gd name="connsiteY24" fmla="*/ 12825 h 117789"/>
              <a:gd name="connsiteX25" fmla="*/ 37846 w 139675"/>
              <a:gd name="connsiteY25" fmla="*/ 12811 h 1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80" h="332">
                <a:moveTo>
                  <a:pt x="176" y="230"/>
                </a:moveTo>
                <a:cubicBezTo>
                  <a:pt x="169" y="237"/>
                  <a:pt x="159" y="237"/>
                  <a:pt x="152" y="230"/>
                </a:cubicBezTo>
                <a:lnTo>
                  <a:pt x="74" y="152"/>
                </a:lnTo>
                <a:cubicBezTo>
                  <a:pt x="51" y="129"/>
                  <a:pt x="51" y="91"/>
                  <a:pt x="74" y="67"/>
                </a:cubicBezTo>
                <a:cubicBezTo>
                  <a:pt x="98" y="44"/>
                  <a:pt x="136" y="44"/>
                  <a:pt x="159" y="67"/>
                </a:cubicBezTo>
                <a:cubicBezTo>
                  <a:pt x="162" y="70"/>
                  <a:pt x="165" y="73"/>
                  <a:pt x="167" y="76"/>
                </a:cubicBezTo>
                <a:cubicBezTo>
                  <a:pt x="169" y="73"/>
                  <a:pt x="171" y="70"/>
                  <a:pt x="174" y="67"/>
                </a:cubicBezTo>
                <a:cubicBezTo>
                  <a:pt x="197" y="44"/>
                  <a:pt x="236" y="44"/>
                  <a:pt x="259" y="67"/>
                </a:cubicBezTo>
                <a:cubicBezTo>
                  <a:pt x="283" y="91"/>
                  <a:pt x="283" y="129"/>
                  <a:pt x="259" y="152"/>
                </a:cubicBezTo>
                <a:cubicBezTo>
                  <a:pt x="258" y="153"/>
                  <a:pt x="258" y="154"/>
                  <a:pt x="257" y="155"/>
                </a:cubicBezTo>
                <a:lnTo>
                  <a:pt x="176" y="230"/>
                </a:lnTo>
                <a:close/>
                <a:moveTo>
                  <a:pt x="117" y="70"/>
                </a:moveTo>
                <a:cubicBezTo>
                  <a:pt x="101" y="70"/>
                  <a:pt x="86" y="80"/>
                  <a:pt x="80" y="95"/>
                </a:cubicBezTo>
                <a:cubicBezTo>
                  <a:pt x="74" y="109"/>
                  <a:pt x="78" y="126"/>
                  <a:pt x="89" y="138"/>
                </a:cubicBezTo>
                <a:lnTo>
                  <a:pt x="164" y="213"/>
                </a:lnTo>
                <a:lnTo>
                  <a:pt x="243" y="139"/>
                </a:lnTo>
                <a:lnTo>
                  <a:pt x="243" y="139"/>
                </a:lnTo>
                <a:cubicBezTo>
                  <a:pt x="243" y="139"/>
                  <a:pt x="244" y="138"/>
                  <a:pt x="244" y="138"/>
                </a:cubicBezTo>
                <a:lnTo>
                  <a:pt x="244" y="138"/>
                </a:lnTo>
                <a:cubicBezTo>
                  <a:pt x="256" y="126"/>
                  <a:pt x="259" y="108"/>
                  <a:pt x="252" y="93"/>
                </a:cubicBezTo>
                <a:cubicBezTo>
                  <a:pt x="245" y="78"/>
                  <a:pt x="229" y="69"/>
                  <a:pt x="212" y="71"/>
                </a:cubicBezTo>
                <a:cubicBezTo>
                  <a:pt x="196" y="72"/>
                  <a:pt x="182" y="85"/>
                  <a:pt x="178" y="101"/>
                </a:cubicBezTo>
                <a:cubicBezTo>
                  <a:pt x="177" y="106"/>
                  <a:pt x="172" y="110"/>
                  <a:pt x="167" y="110"/>
                </a:cubicBezTo>
                <a:cubicBezTo>
                  <a:pt x="161" y="110"/>
                  <a:pt x="157" y="106"/>
                  <a:pt x="155" y="101"/>
                </a:cubicBezTo>
                <a:cubicBezTo>
                  <a:pt x="151" y="83"/>
                  <a:pt x="135" y="70"/>
                  <a:pt x="117" y="70"/>
                </a:cubicBezTo>
                <a:lnTo>
                  <a:pt x="117" y="70"/>
                </a:lnTo>
                <a:close/>
                <a:moveTo>
                  <a:pt x="353" y="35"/>
                </a:moveTo>
                <a:lnTo>
                  <a:pt x="332" y="35"/>
                </a:lnTo>
                <a:lnTo>
                  <a:pt x="332" y="28"/>
                </a:lnTo>
                <a:cubicBezTo>
                  <a:pt x="332" y="12"/>
                  <a:pt x="319" y="0"/>
                  <a:pt x="304" y="0"/>
                </a:cubicBezTo>
                <a:lnTo>
                  <a:pt x="28" y="0"/>
                </a:lnTo>
                <a:cubicBezTo>
                  <a:pt x="12" y="0"/>
                  <a:pt x="0" y="12"/>
                  <a:pt x="0" y="28"/>
                </a:cubicBezTo>
                <a:lnTo>
                  <a:pt x="0" y="256"/>
                </a:lnTo>
                <a:cubicBezTo>
                  <a:pt x="0" y="271"/>
                  <a:pt x="12" y="283"/>
                  <a:pt x="28" y="283"/>
                </a:cubicBezTo>
                <a:lnTo>
                  <a:pt x="45" y="283"/>
                </a:lnTo>
                <a:lnTo>
                  <a:pt x="45" y="304"/>
                </a:lnTo>
                <a:cubicBezTo>
                  <a:pt x="45" y="319"/>
                  <a:pt x="57" y="332"/>
                  <a:pt x="73" y="332"/>
                </a:cubicBezTo>
                <a:lnTo>
                  <a:pt x="342" y="332"/>
                </a:lnTo>
                <a:cubicBezTo>
                  <a:pt x="363" y="332"/>
                  <a:pt x="380" y="315"/>
                  <a:pt x="380" y="294"/>
                </a:cubicBezTo>
                <a:lnTo>
                  <a:pt x="380" y="62"/>
                </a:lnTo>
                <a:cubicBezTo>
                  <a:pt x="380" y="47"/>
                  <a:pt x="368" y="35"/>
                  <a:pt x="353" y="35"/>
                </a:cubicBezTo>
                <a:close/>
                <a:moveTo>
                  <a:pt x="21" y="256"/>
                </a:moveTo>
                <a:lnTo>
                  <a:pt x="21" y="28"/>
                </a:lnTo>
                <a:cubicBezTo>
                  <a:pt x="21" y="24"/>
                  <a:pt x="24" y="21"/>
                  <a:pt x="28" y="21"/>
                </a:cubicBezTo>
                <a:lnTo>
                  <a:pt x="304" y="21"/>
                </a:lnTo>
                <a:cubicBezTo>
                  <a:pt x="308" y="21"/>
                  <a:pt x="311" y="24"/>
                  <a:pt x="311" y="28"/>
                </a:cubicBezTo>
                <a:lnTo>
                  <a:pt x="311" y="256"/>
                </a:lnTo>
                <a:cubicBezTo>
                  <a:pt x="311" y="259"/>
                  <a:pt x="308" y="263"/>
                  <a:pt x="304" y="263"/>
                </a:cubicBezTo>
                <a:lnTo>
                  <a:pt x="28" y="263"/>
                </a:lnTo>
                <a:cubicBezTo>
                  <a:pt x="24" y="263"/>
                  <a:pt x="21" y="259"/>
                  <a:pt x="21" y="256"/>
                </a:cubicBezTo>
                <a:close/>
                <a:moveTo>
                  <a:pt x="359" y="294"/>
                </a:moveTo>
                <a:cubicBezTo>
                  <a:pt x="359" y="303"/>
                  <a:pt x="352" y="311"/>
                  <a:pt x="342" y="311"/>
                </a:cubicBezTo>
                <a:lnTo>
                  <a:pt x="73" y="311"/>
                </a:lnTo>
                <a:cubicBezTo>
                  <a:pt x="69" y="311"/>
                  <a:pt x="66" y="308"/>
                  <a:pt x="66" y="304"/>
                </a:cubicBezTo>
                <a:lnTo>
                  <a:pt x="66" y="283"/>
                </a:lnTo>
                <a:lnTo>
                  <a:pt x="304" y="283"/>
                </a:lnTo>
                <a:cubicBezTo>
                  <a:pt x="319" y="283"/>
                  <a:pt x="332" y="271"/>
                  <a:pt x="332" y="256"/>
                </a:cubicBezTo>
                <a:lnTo>
                  <a:pt x="332" y="55"/>
                </a:lnTo>
                <a:lnTo>
                  <a:pt x="353" y="55"/>
                </a:lnTo>
                <a:cubicBezTo>
                  <a:pt x="356" y="55"/>
                  <a:pt x="359" y="58"/>
                  <a:pt x="359" y="62"/>
                </a:cubicBezTo>
                <a:lnTo>
                  <a:pt x="359" y="294"/>
                </a:lnTo>
                <a:close/>
              </a:path>
            </a:pathLst>
          </a:custGeom>
          <a:solidFill>
            <a:srgbClr val="FFFFFF"/>
          </a:solidFill>
          <a:ln w="27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5"/>
            </p:custDataLst>
          </p:nvPr>
        </p:nvSpPr>
        <p:spPr>
          <a:xfrm>
            <a:off x="4243070" y="2753360"/>
            <a:ext cx="3145155" cy="8553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营销模式AI设计大赛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>
            <p:custDataLst>
              <p:tags r:id="rId16"/>
            </p:custDataLst>
          </p:nvPr>
        </p:nvSpPr>
        <p:spPr>
          <a:xfrm>
            <a:off x="4244575" y="5072084"/>
            <a:ext cx="207534" cy="240789"/>
          </a:xfrm>
          <a:custGeom>
            <a:avLst/>
            <a:gdLst>
              <a:gd name="connsiteX0" fmla="*/ 94903 w 190599"/>
              <a:gd name="connsiteY0" fmla="*/ 158463 h 158767"/>
              <a:gd name="connsiteX1" fmla="*/ 82171 w 190599"/>
              <a:gd name="connsiteY1" fmla="*/ 154053 h 158767"/>
              <a:gd name="connsiteX2" fmla="*/ 7446 w 190599"/>
              <a:gd name="connsiteY2" fmla="*/ 95155 h 158767"/>
              <a:gd name="connsiteX3" fmla="*/ -379 w 190599"/>
              <a:gd name="connsiteY3" fmla="*/ 79008 h 158767"/>
              <a:gd name="connsiteX4" fmla="*/ 7446 w 190599"/>
              <a:gd name="connsiteY4" fmla="*/ 62861 h 158767"/>
              <a:gd name="connsiteX5" fmla="*/ 82206 w 190599"/>
              <a:gd name="connsiteY5" fmla="*/ 3963 h 158767"/>
              <a:gd name="connsiteX6" fmla="*/ 107636 w 190599"/>
              <a:gd name="connsiteY6" fmla="*/ 3963 h 158767"/>
              <a:gd name="connsiteX7" fmla="*/ 182396 w 190599"/>
              <a:gd name="connsiteY7" fmla="*/ 62861 h 158767"/>
              <a:gd name="connsiteX8" fmla="*/ 190221 w 190599"/>
              <a:gd name="connsiteY8" fmla="*/ 79008 h 158767"/>
              <a:gd name="connsiteX9" fmla="*/ 182396 w 190599"/>
              <a:gd name="connsiteY9" fmla="*/ 95155 h 158767"/>
              <a:gd name="connsiteX10" fmla="*/ 107636 w 190599"/>
              <a:gd name="connsiteY10" fmla="*/ 154053 h 158767"/>
              <a:gd name="connsiteX11" fmla="*/ 94903 w 190599"/>
              <a:gd name="connsiteY11" fmla="*/ 158463 h 158767"/>
              <a:gd name="connsiteX12" fmla="*/ 94903 w 190599"/>
              <a:gd name="connsiteY12" fmla="*/ 13281 h 158767"/>
              <a:gd name="connsiteX13" fmla="*/ 90671 w 190599"/>
              <a:gd name="connsiteY13" fmla="*/ 14739 h 158767"/>
              <a:gd name="connsiteX14" fmla="*/ 15911 w 190599"/>
              <a:gd name="connsiteY14" fmla="*/ 73637 h 158767"/>
              <a:gd name="connsiteX15" fmla="*/ 13314 w 190599"/>
              <a:gd name="connsiteY15" fmla="*/ 79008 h 158767"/>
              <a:gd name="connsiteX16" fmla="*/ 15911 w 190599"/>
              <a:gd name="connsiteY16" fmla="*/ 84378 h 158767"/>
              <a:gd name="connsiteX17" fmla="*/ 90671 w 190599"/>
              <a:gd name="connsiteY17" fmla="*/ 143276 h 158767"/>
              <a:gd name="connsiteX18" fmla="*/ 99136 w 190599"/>
              <a:gd name="connsiteY18" fmla="*/ 143276 h 158767"/>
              <a:gd name="connsiteX19" fmla="*/ 173896 w 190599"/>
              <a:gd name="connsiteY19" fmla="*/ 84378 h 158767"/>
              <a:gd name="connsiteX20" fmla="*/ 176492 w 190599"/>
              <a:gd name="connsiteY20" fmla="*/ 79008 h 158767"/>
              <a:gd name="connsiteX21" fmla="*/ 173896 w 190599"/>
              <a:gd name="connsiteY21" fmla="*/ 73637 h 158767"/>
              <a:gd name="connsiteX22" fmla="*/ 99171 w 190599"/>
              <a:gd name="connsiteY22" fmla="*/ 14739 h 158767"/>
              <a:gd name="connsiteX23" fmla="*/ 94903 w 190599"/>
              <a:gd name="connsiteY23" fmla="*/ 13281 h 15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27" h="379">
                <a:moveTo>
                  <a:pt x="163" y="250"/>
                </a:moveTo>
                <a:cubicBezTo>
                  <a:pt x="156" y="250"/>
                  <a:pt x="149" y="248"/>
                  <a:pt x="143" y="243"/>
                </a:cubicBezTo>
                <a:lnTo>
                  <a:pt x="26" y="150"/>
                </a:lnTo>
                <a:cubicBezTo>
                  <a:pt x="18" y="144"/>
                  <a:pt x="13" y="135"/>
                  <a:pt x="13" y="125"/>
                </a:cubicBezTo>
                <a:cubicBezTo>
                  <a:pt x="13" y="115"/>
                  <a:pt x="18" y="106"/>
                  <a:pt x="26" y="99"/>
                </a:cubicBezTo>
                <a:lnTo>
                  <a:pt x="143" y="7"/>
                </a:lnTo>
                <a:cubicBezTo>
                  <a:pt x="155" y="-2"/>
                  <a:pt x="172" y="-2"/>
                  <a:pt x="183" y="7"/>
                </a:cubicBezTo>
                <a:lnTo>
                  <a:pt x="301" y="99"/>
                </a:lnTo>
                <a:cubicBezTo>
                  <a:pt x="309" y="106"/>
                  <a:pt x="313" y="115"/>
                  <a:pt x="313" y="125"/>
                </a:cubicBezTo>
                <a:cubicBezTo>
                  <a:pt x="313" y="135"/>
                  <a:pt x="309" y="144"/>
                  <a:pt x="301" y="150"/>
                </a:cubicBezTo>
                <a:lnTo>
                  <a:pt x="183" y="243"/>
                </a:lnTo>
                <a:cubicBezTo>
                  <a:pt x="178" y="248"/>
                  <a:pt x="171" y="250"/>
                  <a:pt x="163" y="250"/>
                </a:cubicBezTo>
                <a:close/>
                <a:moveTo>
                  <a:pt x="163" y="21"/>
                </a:moveTo>
                <a:cubicBezTo>
                  <a:pt x="161" y="21"/>
                  <a:pt x="159" y="22"/>
                  <a:pt x="157" y="24"/>
                </a:cubicBezTo>
                <a:lnTo>
                  <a:pt x="39" y="116"/>
                </a:lnTo>
                <a:cubicBezTo>
                  <a:pt x="36" y="119"/>
                  <a:pt x="35" y="122"/>
                  <a:pt x="35" y="125"/>
                </a:cubicBezTo>
                <a:cubicBezTo>
                  <a:pt x="35" y="128"/>
                  <a:pt x="36" y="131"/>
                  <a:pt x="39" y="133"/>
                </a:cubicBezTo>
                <a:lnTo>
                  <a:pt x="157" y="226"/>
                </a:lnTo>
                <a:cubicBezTo>
                  <a:pt x="161" y="229"/>
                  <a:pt x="166" y="229"/>
                  <a:pt x="170" y="226"/>
                </a:cubicBezTo>
                <a:lnTo>
                  <a:pt x="288" y="133"/>
                </a:lnTo>
                <a:cubicBezTo>
                  <a:pt x="290" y="131"/>
                  <a:pt x="292" y="128"/>
                  <a:pt x="292" y="125"/>
                </a:cubicBezTo>
                <a:cubicBezTo>
                  <a:pt x="292" y="122"/>
                  <a:pt x="290" y="118"/>
                  <a:pt x="288" y="116"/>
                </a:cubicBezTo>
                <a:lnTo>
                  <a:pt x="170" y="24"/>
                </a:lnTo>
                <a:cubicBezTo>
                  <a:pt x="168" y="22"/>
                  <a:pt x="166" y="21"/>
                  <a:pt x="163" y="21"/>
                </a:cubicBezTo>
                <a:close/>
                <a:moveTo>
                  <a:pt x="163" y="315"/>
                </a:moveTo>
                <a:cubicBezTo>
                  <a:pt x="156" y="315"/>
                  <a:pt x="149" y="312"/>
                  <a:pt x="143" y="308"/>
                </a:cubicBezTo>
                <a:lnTo>
                  <a:pt x="4" y="198"/>
                </a:lnTo>
                <a:cubicBezTo>
                  <a:pt x="-1" y="194"/>
                  <a:pt x="-1" y="187"/>
                  <a:pt x="2" y="183"/>
                </a:cubicBezTo>
                <a:cubicBezTo>
                  <a:pt x="6" y="178"/>
                  <a:pt x="13" y="177"/>
                  <a:pt x="18" y="181"/>
                </a:cubicBezTo>
                <a:lnTo>
                  <a:pt x="157" y="291"/>
                </a:lnTo>
                <a:cubicBezTo>
                  <a:pt x="161" y="294"/>
                  <a:pt x="166" y="294"/>
                  <a:pt x="170" y="291"/>
                </a:cubicBezTo>
                <a:lnTo>
                  <a:pt x="309" y="181"/>
                </a:lnTo>
                <a:cubicBezTo>
                  <a:pt x="314" y="177"/>
                  <a:pt x="321" y="178"/>
                  <a:pt x="324" y="183"/>
                </a:cubicBezTo>
                <a:cubicBezTo>
                  <a:pt x="328" y="187"/>
                  <a:pt x="327" y="194"/>
                  <a:pt x="323" y="198"/>
                </a:cubicBezTo>
                <a:lnTo>
                  <a:pt x="183" y="308"/>
                </a:lnTo>
                <a:cubicBezTo>
                  <a:pt x="178" y="312"/>
                  <a:pt x="170" y="315"/>
                  <a:pt x="163" y="315"/>
                </a:cubicBezTo>
                <a:close/>
                <a:moveTo>
                  <a:pt x="163" y="379"/>
                </a:moveTo>
                <a:cubicBezTo>
                  <a:pt x="156" y="379"/>
                  <a:pt x="149" y="377"/>
                  <a:pt x="143" y="372"/>
                </a:cubicBezTo>
                <a:lnTo>
                  <a:pt x="4" y="263"/>
                </a:lnTo>
                <a:cubicBezTo>
                  <a:pt x="-1" y="259"/>
                  <a:pt x="-1" y="252"/>
                  <a:pt x="2" y="247"/>
                </a:cubicBezTo>
                <a:cubicBezTo>
                  <a:pt x="6" y="243"/>
                  <a:pt x="13" y="242"/>
                  <a:pt x="18" y="246"/>
                </a:cubicBezTo>
                <a:lnTo>
                  <a:pt x="157" y="355"/>
                </a:lnTo>
                <a:cubicBezTo>
                  <a:pt x="161" y="358"/>
                  <a:pt x="166" y="358"/>
                  <a:pt x="170" y="355"/>
                </a:cubicBezTo>
                <a:lnTo>
                  <a:pt x="309" y="246"/>
                </a:lnTo>
                <a:cubicBezTo>
                  <a:pt x="314" y="242"/>
                  <a:pt x="321" y="243"/>
                  <a:pt x="324" y="247"/>
                </a:cubicBezTo>
                <a:cubicBezTo>
                  <a:pt x="328" y="252"/>
                  <a:pt x="327" y="259"/>
                  <a:pt x="323" y="263"/>
                </a:cubicBezTo>
                <a:lnTo>
                  <a:pt x="183" y="372"/>
                </a:lnTo>
                <a:cubicBezTo>
                  <a:pt x="178" y="377"/>
                  <a:pt x="170" y="379"/>
                  <a:pt x="163" y="379"/>
                </a:cubicBezTo>
                <a:close/>
              </a:path>
            </a:pathLst>
          </a:custGeom>
          <a:solidFill>
            <a:srgbClr val="FFFFFF"/>
          </a:solidFill>
          <a:ln w="3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3193415" y="394335"/>
            <a:ext cx="4961255" cy="683260"/>
          </a:xfrm>
        </p:spPr>
        <p:txBody>
          <a:bodyPr/>
          <a:p>
            <a:pPr algn="ctr"/>
            <a:r>
              <a:rPr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赛事模式</a:t>
            </a:r>
            <a:endParaRPr sz="4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1720" y="1633220"/>
            <a:ext cx="2644775" cy="617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1、AI设计比赛</a:t>
            </a:r>
            <a:endParaRPr lang="zh-CN" altLang="en-US" sz="2800" b="1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8650" y="4660265"/>
            <a:ext cx="3599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3、销售比赛（备案）</a:t>
            </a:r>
            <a:endParaRPr lang="zh-CN" altLang="en-US" sz="2800" b="1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02955" y="320675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2、演讲比赛</a:t>
            </a:r>
            <a:endParaRPr lang="zh-CN" altLang="en-US" sz="2800" b="1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311650" y="3644900"/>
            <a:ext cx="3042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整个大赛分由二～三个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类型子赛组成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 algn="l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通过线上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线下活动，推广参赛企业的产品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</a:t>
            </a:r>
            <a:endParaRPr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圆角矩形 37"/>
          <p:cNvSpPr/>
          <p:nvPr>
            <p:custDataLst>
              <p:tags r:id="rId2"/>
            </p:custDataLst>
          </p:nvPr>
        </p:nvSpPr>
        <p:spPr>
          <a:xfrm>
            <a:off x="696595" y="1557655"/>
            <a:ext cx="7007225" cy="2037080"/>
          </a:xfrm>
          <a:prstGeom prst="roundRect">
            <a:avLst>
              <a:gd name="adj" fmla="val 11814"/>
            </a:avLst>
          </a:prstGeom>
          <a:solidFill>
            <a:srgbClr val="FFFFFF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638675" y="2009140"/>
            <a:ext cx="2867025" cy="15030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线上推广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42" name="圆角矩形 41"/>
          <p:cNvSpPr/>
          <p:nvPr>
            <p:custDataLst>
              <p:tags r:id="rId4"/>
            </p:custDataLst>
          </p:nvPr>
        </p:nvSpPr>
        <p:spPr>
          <a:xfrm>
            <a:off x="3989070" y="3922395"/>
            <a:ext cx="7506970" cy="2037080"/>
          </a:xfrm>
          <a:prstGeom prst="roundRect">
            <a:avLst>
              <a:gd name="adj" fmla="val 9788"/>
            </a:avLst>
          </a:prstGeom>
          <a:solidFill>
            <a:srgbClr val="FFFFFF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dist="63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4741545" y="4420870"/>
            <a:ext cx="2764155" cy="1307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线下活动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4065" r="1111" b="13635"/>
          <a:stretch>
            <a:fillRect/>
          </a:stretch>
        </p:blipFill>
        <p:spPr>
          <a:xfrm>
            <a:off x="784861" y="1640195"/>
            <a:ext cx="3334489" cy="1872000"/>
          </a:xfrm>
          <a:prstGeom prst="roundRect">
            <a:avLst>
              <a:gd name="adj" fmla="val 6993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" t="14500" r="1100" b="3611"/>
          <a:stretch>
            <a:fillRect/>
          </a:stretch>
        </p:blipFill>
        <p:spPr>
          <a:xfrm>
            <a:off x="8076587" y="4004935"/>
            <a:ext cx="3334489" cy="1872000"/>
          </a:xfrm>
          <a:prstGeom prst="roundRect">
            <a:avLst>
              <a:gd name="adj" fmla="val 6993"/>
            </a:avLst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 3"/>
          <p:cNvSpPr/>
          <p:nvPr>
            <p:custDataLst>
              <p:tags r:id="rId1"/>
            </p:custDataLst>
          </p:nvPr>
        </p:nvSpPr>
        <p:spPr>
          <a:xfrm>
            <a:off x="696000" y="1341439"/>
            <a:ext cx="5656607" cy="4934454"/>
          </a:xfrm>
          <a:custGeom>
            <a:avLst/>
            <a:gdLst>
              <a:gd name="connsiteX0" fmla="*/ 0 w 5656607"/>
              <a:gd name="connsiteY0" fmla="*/ 298931 h 4934454"/>
              <a:gd name="connsiteX1" fmla="*/ 0 w 5656607"/>
              <a:gd name="connsiteY1" fmla="*/ 4635524 h 4934454"/>
              <a:gd name="connsiteX2" fmla="*/ 312591 w 5656607"/>
              <a:gd name="connsiteY2" fmla="*/ 4934455 h 4934454"/>
              <a:gd name="connsiteX3" fmla="*/ 4364164 w 5656607"/>
              <a:gd name="connsiteY3" fmla="*/ 4934455 h 4934454"/>
              <a:gd name="connsiteX4" fmla="*/ 4669709 w 5656607"/>
              <a:gd name="connsiteY4" fmla="*/ 4698646 h 4934454"/>
              <a:gd name="connsiteX5" fmla="*/ 5649438 w 5656607"/>
              <a:gd name="connsiteY5" fmla="*/ 362058 h 4934454"/>
              <a:gd name="connsiteX6" fmla="*/ 5343892 w 5656607"/>
              <a:gd name="connsiteY6" fmla="*/ 0 h 4934454"/>
              <a:gd name="connsiteX7" fmla="*/ 312591 w 5656607"/>
              <a:gd name="connsiteY7" fmla="*/ 0 h 4934454"/>
              <a:gd name="connsiteX8" fmla="*/ 0 w 5656607"/>
              <a:gd name="connsiteY8" fmla="*/ 298931 h 49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solidFill>
            <a:schemeClr val="accent1"/>
          </a:solidFill>
          <a:ln w="62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图形 1"/>
          <p:cNvSpPr/>
          <p:nvPr>
            <p:custDataLst>
              <p:tags r:id="rId2"/>
            </p:custDataLst>
          </p:nvPr>
        </p:nvSpPr>
        <p:spPr>
          <a:xfrm flipH="1" flipV="1">
            <a:off x="5763757" y="1341439"/>
            <a:ext cx="5656607" cy="4934454"/>
          </a:xfrm>
          <a:custGeom>
            <a:avLst/>
            <a:gdLst>
              <a:gd name="connsiteX0" fmla="*/ 0 w 5656607"/>
              <a:gd name="connsiteY0" fmla="*/ 298931 h 4934454"/>
              <a:gd name="connsiteX1" fmla="*/ 0 w 5656607"/>
              <a:gd name="connsiteY1" fmla="*/ 4635524 h 4934454"/>
              <a:gd name="connsiteX2" fmla="*/ 312591 w 5656607"/>
              <a:gd name="connsiteY2" fmla="*/ 4934455 h 4934454"/>
              <a:gd name="connsiteX3" fmla="*/ 4364164 w 5656607"/>
              <a:gd name="connsiteY3" fmla="*/ 4934455 h 4934454"/>
              <a:gd name="connsiteX4" fmla="*/ 4669709 w 5656607"/>
              <a:gd name="connsiteY4" fmla="*/ 4698646 h 4934454"/>
              <a:gd name="connsiteX5" fmla="*/ 5649438 w 5656607"/>
              <a:gd name="connsiteY5" fmla="*/ 362058 h 4934454"/>
              <a:gd name="connsiteX6" fmla="*/ 5343892 w 5656607"/>
              <a:gd name="connsiteY6" fmla="*/ 0 h 4934454"/>
              <a:gd name="connsiteX7" fmla="*/ 312591 w 5656607"/>
              <a:gd name="connsiteY7" fmla="*/ 0 h 4934454"/>
              <a:gd name="connsiteX8" fmla="*/ 0 w 5656607"/>
              <a:gd name="connsiteY8" fmla="*/ 298931 h 49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20000"/>
            </a:schemeClr>
          </a:solidFill>
          <a:ln w="62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1130300" y="3344545"/>
            <a:ext cx="4135120" cy="16827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以营销模式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AI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设计方案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作品进行评选，决出该赛道的各大奖项。</a:t>
            </a:r>
            <a:endParaRPr lang="zh-CN" altLang="en-US" sz="2400" dirty="0">
              <a:ln>
                <a:noFill/>
                <a:prstDash val="sysDot"/>
              </a:ln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ln>
                <a:noFill/>
                <a:prstDash val="sysDot"/>
              </a:ln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6719570" y="3124200"/>
            <a:ext cx="4395470" cy="27825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以营销模式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AI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ea"/>
              </a:rPr>
              <a:t>设计方案作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商业路演，并且进行比赛评选，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决出该赛道的名次。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排名前列优秀者将推荐参加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爱我中华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科创引领未来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”2024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年全国演讲邀请赛。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810260" y="1848485"/>
            <a:ext cx="4596765" cy="756285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5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3600" b="1" dirty="0">
                <a:ln>
                  <a:noFill/>
                  <a:prstDash val="sysDot"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营销模式设计比赛</a:t>
            </a:r>
            <a:endParaRPr lang="zh-CN" altLang="en-US" sz="3600" b="1" dirty="0">
              <a:ln>
                <a:noFill/>
                <a:prstDash val="sysDot"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7716472" y="1787834"/>
            <a:ext cx="3398400" cy="844802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36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商业路演</a:t>
            </a:r>
            <a:r>
              <a:rPr lang="en-US" altLang="zh-CN" sz="36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正大黑简体" panose="02000000000000000000" charset="-122"/>
                <a:ea typeface="方正正大黑简体" panose="02000000000000000000" charset="-122"/>
                <a:cs typeface="+mn-ea"/>
                <a:sym typeface="+mn-ea"/>
              </a:rPr>
              <a:t>  </a:t>
            </a:r>
            <a:r>
              <a:rPr lang="en-US" altLang="zh-CN" sz="5400" b="1">
                <a:solidFill>
                  <a:schemeClr val="tx1"/>
                </a:solidFill>
                <a:latin typeface="+mn-ea"/>
                <a:cs typeface="+mn-ea"/>
              </a:rPr>
              <a:t>02</a:t>
            </a:r>
            <a:endParaRPr lang="zh-CN" altLang="en-US" sz="54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" name="图形 1" descr="讲台"/>
          <p:cNvSpPr/>
          <p:nvPr>
            <p:custDataLst>
              <p:tags r:id="rId7"/>
            </p:custDataLst>
          </p:nvPr>
        </p:nvSpPr>
        <p:spPr>
          <a:xfrm>
            <a:off x="5407198" y="1741828"/>
            <a:ext cx="538746" cy="723455"/>
          </a:xfrm>
          <a:custGeom>
            <a:avLst/>
            <a:gdLst>
              <a:gd name="connsiteX0" fmla="*/ 340425 w 680762"/>
              <a:gd name="connsiteY0" fmla="*/ 241592 h 914161"/>
              <a:gd name="connsiteX1" fmla="*/ 461221 w 680762"/>
              <a:gd name="connsiteY1" fmla="*/ 120796 h 914161"/>
              <a:gd name="connsiteX2" fmla="*/ 340425 w 680762"/>
              <a:gd name="connsiteY2" fmla="*/ 0 h 914161"/>
              <a:gd name="connsiteX3" fmla="*/ 219629 w 680762"/>
              <a:gd name="connsiteY3" fmla="*/ 120796 h 914161"/>
              <a:gd name="connsiteX4" fmla="*/ 340425 w 680762"/>
              <a:gd name="connsiteY4" fmla="*/ 241592 h 914161"/>
              <a:gd name="connsiteX5" fmla="*/ 403731 w 680762"/>
              <a:gd name="connsiteY5" fmla="*/ 95734 h 914161"/>
              <a:gd name="connsiteX6" fmla="*/ 408510 w 680762"/>
              <a:gd name="connsiteY6" fmla="*/ 120796 h 914161"/>
              <a:gd name="connsiteX7" fmla="*/ 403731 w 680762"/>
              <a:gd name="connsiteY7" fmla="*/ 145858 h 914161"/>
              <a:gd name="connsiteX8" fmla="*/ 388568 w 680762"/>
              <a:gd name="connsiteY8" fmla="*/ 168939 h 914161"/>
              <a:gd name="connsiteX9" fmla="*/ 365489 w 680762"/>
              <a:gd name="connsiteY9" fmla="*/ 184100 h 914161"/>
              <a:gd name="connsiteX10" fmla="*/ 340425 w 680762"/>
              <a:gd name="connsiteY10" fmla="*/ 188881 h 914161"/>
              <a:gd name="connsiteX11" fmla="*/ 315361 w 680762"/>
              <a:gd name="connsiteY11" fmla="*/ 184100 h 914161"/>
              <a:gd name="connsiteX12" fmla="*/ 292282 w 680762"/>
              <a:gd name="connsiteY12" fmla="*/ 168939 h 914161"/>
              <a:gd name="connsiteX13" fmla="*/ 277119 w 680762"/>
              <a:gd name="connsiteY13" fmla="*/ 145858 h 914161"/>
              <a:gd name="connsiteX14" fmla="*/ 272340 w 680762"/>
              <a:gd name="connsiteY14" fmla="*/ 120796 h 914161"/>
              <a:gd name="connsiteX15" fmla="*/ 277119 w 680762"/>
              <a:gd name="connsiteY15" fmla="*/ 95734 h 914161"/>
              <a:gd name="connsiteX16" fmla="*/ 292282 w 680762"/>
              <a:gd name="connsiteY16" fmla="*/ 72652 h 914161"/>
              <a:gd name="connsiteX17" fmla="*/ 315361 w 680762"/>
              <a:gd name="connsiteY17" fmla="*/ 57491 h 914161"/>
              <a:gd name="connsiteX18" fmla="*/ 340425 w 680762"/>
              <a:gd name="connsiteY18" fmla="*/ 52711 h 914161"/>
              <a:gd name="connsiteX19" fmla="*/ 365489 w 680762"/>
              <a:gd name="connsiteY19" fmla="*/ 57491 h 914161"/>
              <a:gd name="connsiteX20" fmla="*/ 388568 w 680762"/>
              <a:gd name="connsiteY20" fmla="*/ 72652 h 914161"/>
              <a:gd name="connsiteX21" fmla="*/ 403731 w 680762"/>
              <a:gd name="connsiteY21" fmla="*/ 95734 h 914161"/>
              <a:gd name="connsiteX22" fmla="*/ 168633 w 680762"/>
              <a:gd name="connsiteY22" fmla="*/ 356838 h 914161"/>
              <a:gd name="connsiteX23" fmla="*/ 155981 w 680762"/>
              <a:gd name="connsiteY23" fmla="*/ 399947 h 914161"/>
              <a:gd name="connsiteX24" fmla="*/ 52373 w 680762"/>
              <a:gd name="connsiteY24" fmla="*/ 399947 h 914161"/>
              <a:gd name="connsiteX25" fmla="*/ -1 w 680762"/>
              <a:gd name="connsiteY25" fmla="*/ 452320 h 914161"/>
              <a:gd name="connsiteX26" fmla="*/ 52373 w 680762"/>
              <a:gd name="connsiteY26" fmla="*/ 504693 h 914161"/>
              <a:gd name="connsiteX27" fmla="*/ 103017 w 680762"/>
              <a:gd name="connsiteY27" fmla="*/ 504693 h 914161"/>
              <a:gd name="connsiteX28" fmla="*/ 135696 w 680762"/>
              <a:gd name="connsiteY28" fmla="*/ 861784 h 914161"/>
              <a:gd name="connsiteX29" fmla="*/ 78561 w 680762"/>
              <a:gd name="connsiteY29" fmla="*/ 861784 h 914161"/>
              <a:gd name="connsiteX30" fmla="*/ 52374 w 680762"/>
              <a:gd name="connsiteY30" fmla="*/ 887972 h 914161"/>
              <a:gd name="connsiteX31" fmla="*/ 78561 w 680762"/>
              <a:gd name="connsiteY31" fmla="*/ 914161 h 914161"/>
              <a:gd name="connsiteX32" fmla="*/ 140489 w 680762"/>
              <a:gd name="connsiteY32" fmla="*/ 914161 h 914161"/>
              <a:gd name="connsiteX33" fmla="*/ 538614 w 680762"/>
              <a:gd name="connsiteY33" fmla="*/ 914161 h 914161"/>
              <a:gd name="connsiteX34" fmla="*/ 602298 w 680762"/>
              <a:gd name="connsiteY34" fmla="*/ 914161 h 914161"/>
              <a:gd name="connsiteX35" fmla="*/ 628486 w 680762"/>
              <a:gd name="connsiteY35" fmla="*/ 887972 h 914161"/>
              <a:gd name="connsiteX36" fmla="*/ 602298 w 680762"/>
              <a:gd name="connsiteY36" fmla="*/ 861784 h 914161"/>
              <a:gd name="connsiteX37" fmla="*/ 543406 w 680762"/>
              <a:gd name="connsiteY37" fmla="*/ 861784 h 914161"/>
              <a:gd name="connsiteX38" fmla="*/ 576083 w 680762"/>
              <a:gd name="connsiteY38" fmla="*/ 504693 h 914161"/>
              <a:gd name="connsiteX39" fmla="*/ 628390 w 680762"/>
              <a:gd name="connsiteY39" fmla="*/ 504693 h 914161"/>
              <a:gd name="connsiteX40" fmla="*/ 680762 w 680762"/>
              <a:gd name="connsiteY40" fmla="*/ 452320 h 914161"/>
              <a:gd name="connsiteX41" fmla="*/ 628390 w 680762"/>
              <a:gd name="connsiteY41" fmla="*/ 399947 h 914161"/>
              <a:gd name="connsiteX42" fmla="*/ 527527 w 680762"/>
              <a:gd name="connsiteY42" fmla="*/ 399947 h 914161"/>
              <a:gd name="connsiteX43" fmla="*/ 514872 w 680762"/>
              <a:gd name="connsiteY43" fmla="*/ 356838 h 914161"/>
              <a:gd name="connsiteX44" fmla="*/ 474429 w 680762"/>
              <a:gd name="connsiteY44" fmla="*/ 298512 h 914161"/>
              <a:gd name="connsiteX45" fmla="*/ 341751 w 680762"/>
              <a:gd name="connsiteY45" fmla="*/ 245037 h 914161"/>
              <a:gd name="connsiteX46" fmla="*/ 209075 w 680762"/>
              <a:gd name="connsiteY46" fmla="*/ 298512 h 914161"/>
              <a:gd name="connsiteX47" fmla="*/ 168633 w 680762"/>
              <a:gd name="connsiteY47" fmla="*/ 356838 h 914161"/>
              <a:gd name="connsiteX48" fmla="*/ 474060 w 680762"/>
              <a:gd name="connsiteY48" fmla="*/ 399947 h 914161"/>
              <a:gd name="connsiteX49" fmla="*/ 209446 w 680762"/>
              <a:gd name="connsiteY49" fmla="*/ 399947 h 914161"/>
              <a:gd name="connsiteX50" fmla="*/ 245813 w 680762"/>
              <a:gd name="connsiteY50" fmla="*/ 336312 h 914161"/>
              <a:gd name="connsiteX51" fmla="*/ 341751 w 680762"/>
              <a:gd name="connsiteY51" fmla="*/ 297748 h 914161"/>
              <a:gd name="connsiteX52" fmla="*/ 437694 w 680762"/>
              <a:gd name="connsiteY52" fmla="*/ 336312 h 914161"/>
              <a:gd name="connsiteX53" fmla="*/ 474060 w 680762"/>
              <a:gd name="connsiteY53" fmla="*/ 399947 h 914161"/>
              <a:gd name="connsiteX54" fmla="*/ 151187 w 680762"/>
              <a:gd name="connsiteY54" fmla="*/ 452654 h 914161"/>
              <a:gd name="connsiteX55" fmla="*/ 527914 w 680762"/>
              <a:gd name="connsiteY55" fmla="*/ 452654 h 914161"/>
              <a:gd name="connsiteX56" fmla="*/ 490506 w 680762"/>
              <a:gd name="connsiteY56" fmla="*/ 861450 h 914161"/>
              <a:gd name="connsiteX57" fmla="*/ 188597 w 680762"/>
              <a:gd name="connsiteY57" fmla="*/ 861450 h 914161"/>
              <a:gd name="connsiteX58" fmla="*/ 151187 w 680762"/>
              <a:gd name="connsiteY58" fmla="*/ 452654 h 914161"/>
              <a:gd name="connsiteX59" fmla="*/ 245374 w 680762"/>
              <a:gd name="connsiteY59" fmla="*/ 499931 h 914161"/>
              <a:gd name="connsiteX60" fmla="*/ 219018 w 680762"/>
              <a:gd name="connsiteY60" fmla="*/ 526287 h 914161"/>
              <a:gd name="connsiteX61" fmla="*/ 245374 w 680762"/>
              <a:gd name="connsiteY61" fmla="*/ 552642 h 914161"/>
              <a:gd name="connsiteX62" fmla="*/ 430723 w 680762"/>
              <a:gd name="connsiteY62" fmla="*/ 552642 h 914161"/>
              <a:gd name="connsiteX63" fmla="*/ 457079 w 680762"/>
              <a:gd name="connsiteY63" fmla="*/ 526287 h 914161"/>
              <a:gd name="connsiteX64" fmla="*/ 430723 w 680762"/>
              <a:gd name="connsiteY64" fmla="*/ 499931 h 914161"/>
              <a:gd name="connsiteX65" fmla="*/ 245374 w 680762"/>
              <a:gd name="connsiteY65" fmla="*/ 499931 h 914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80762" h="914161">
                <a:moveTo>
                  <a:pt x="340425" y="241592"/>
                </a:moveTo>
                <a:cubicBezTo>
                  <a:pt x="407139" y="241592"/>
                  <a:pt x="461221" y="187510"/>
                  <a:pt x="461221" y="120796"/>
                </a:cubicBezTo>
                <a:cubicBezTo>
                  <a:pt x="461221" y="54082"/>
                  <a:pt x="407139" y="0"/>
                  <a:pt x="340425" y="0"/>
                </a:cubicBezTo>
                <a:cubicBezTo>
                  <a:pt x="273710" y="0"/>
                  <a:pt x="219629" y="54082"/>
                  <a:pt x="219629" y="120796"/>
                </a:cubicBezTo>
                <a:cubicBezTo>
                  <a:pt x="219629" y="187510"/>
                  <a:pt x="273710" y="241592"/>
                  <a:pt x="340425" y="241592"/>
                </a:cubicBezTo>
                <a:moveTo>
                  <a:pt x="403731" y="95734"/>
                </a:moveTo>
                <a:cubicBezTo>
                  <a:pt x="406915" y="103784"/>
                  <a:pt x="408510" y="112138"/>
                  <a:pt x="408510" y="120796"/>
                </a:cubicBezTo>
                <a:cubicBezTo>
                  <a:pt x="408510" y="129454"/>
                  <a:pt x="406915" y="137807"/>
                  <a:pt x="403731" y="145858"/>
                </a:cubicBezTo>
                <a:cubicBezTo>
                  <a:pt x="400269" y="154598"/>
                  <a:pt x="395214" y="162292"/>
                  <a:pt x="388568" y="168939"/>
                </a:cubicBezTo>
                <a:cubicBezTo>
                  <a:pt x="381922" y="175587"/>
                  <a:pt x="374226" y="180640"/>
                  <a:pt x="365489" y="184100"/>
                </a:cubicBezTo>
                <a:cubicBezTo>
                  <a:pt x="357437" y="187287"/>
                  <a:pt x="349083" y="188881"/>
                  <a:pt x="340425" y="188881"/>
                </a:cubicBezTo>
                <a:cubicBezTo>
                  <a:pt x="331767" y="188881"/>
                  <a:pt x="323412" y="187287"/>
                  <a:pt x="315361" y="184100"/>
                </a:cubicBezTo>
                <a:cubicBezTo>
                  <a:pt x="306624" y="180640"/>
                  <a:pt x="298928" y="175587"/>
                  <a:pt x="292282" y="168939"/>
                </a:cubicBezTo>
                <a:cubicBezTo>
                  <a:pt x="285636" y="162292"/>
                  <a:pt x="280580" y="154598"/>
                  <a:pt x="277119" y="145858"/>
                </a:cubicBezTo>
                <a:cubicBezTo>
                  <a:pt x="273934" y="137807"/>
                  <a:pt x="272340" y="129454"/>
                  <a:pt x="272340" y="120796"/>
                </a:cubicBezTo>
                <a:cubicBezTo>
                  <a:pt x="272340" y="112138"/>
                  <a:pt x="273934" y="103784"/>
                  <a:pt x="277119" y="95734"/>
                </a:cubicBezTo>
                <a:cubicBezTo>
                  <a:pt x="280580" y="86994"/>
                  <a:pt x="285636" y="79300"/>
                  <a:pt x="292282" y="72652"/>
                </a:cubicBezTo>
                <a:cubicBezTo>
                  <a:pt x="298928" y="66005"/>
                  <a:pt x="306624" y="60951"/>
                  <a:pt x="315361" y="57491"/>
                </a:cubicBezTo>
                <a:cubicBezTo>
                  <a:pt x="323412" y="54304"/>
                  <a:pt x="331767" y="52711"/>
                  <a:pt x="340425" y="52711"/>
                </a:cubicBezTo>
                <a:cubicBezTo>
                  <a:pt x="349083" y="52711"/>
                  <a:pt x="357437" y="54304"/>
                  <a:pt x="365489" y="57491"/>
                </a:cubicBezTo>
                <a:cubicBezTo>
                  <a:pt x="374226" y="60951"/>
                  <a:pt x="381922" y="66005"/>
                  <a:pt x="388568" y="72652"/>
                </a:cubicBezTo>
                <a:cubicBezTo>
                  <a:pt x="395214" y="79300"/>
                  <a:pt x="400269" y="86994"/>
                  <a:pt x="403731" y="95734"/>
                </a:cubicBezTo>
                <a:moveTo>
                  <a:pt x="168633" y="356838"/>
                </a:moveTo>
                <a:cubicBezTo>
                  <a:pt x="162555" y="370802"/>
                  <a:pt x="158338" y="385175"/>
                  <a:pt x="155981" y="399947"/>
                </a:cubicBezTo>
                <a:lnTo>
                  <a:pt x="52373" y="399947"/>
                </a:lnTo>
                <a:cubicBezTo>
                  <a:pt x="23448" y="399947"/>
                  <a:pt x="-1" y="423395"/>
                  <a:pt x="-1" y="452320"/>
                </a:cubicBezTo>
                <a:cubicBezTo>
                  <a:pt x="-1" y="481245"/>
                  <a:pt x="23448" y="504693"/>
                  <a:pt x="52373" y="504693"/>
                </a:cubicBezTo>
                <a:lnTo>
                  <a:pt x="103017" y="504693"/>
                </a:lnTo>
                <a:lnTo>
                  <a:pt x="135696" y="861784"/>
                </a:lnTo>
                <a:lnTo>
                  <a:pt x="78561" y="861784"/>
                </a:lnTo>
                <a:cubicBezTo>
                  <a:pt x="64098" y="861784"/>
                  <a:pt x="52374" y="873512"/>
                  <a:pt x="52374" y="887972"/>
                </a:cubicBezTo>
                <a:cubicBezTo>
                  <a:pt x="52374" y="902437"/>
                  <a:pt x="64098" y="914161"/>
                  <a:pt x="78561" y="914161"/>
                </a:cubicBezTo>
                <a:lnTo>
                  <a:pt x="140489" y="914161"/>
                </a:lnTo>
                <a:lnTo>
                  <a:pt x="538614" y="914161"/>
                </a:lnTo>
                <a:lnTo>
                  <a:pt x="602298" y="914161"/>
                </a:lnTo>
                <a:cubicBezTo>
                  <a:pt x="616762" y="914161"/>
                  <a:pt x="628486" y="902437"/>
                  <a:pt x="628486" y="887972"/>
                </a:cubicBezTo>
                <a:cubicBezTo>
                  <a:pt x="628486" y="873512"/>
                  <a:pt x="616762" y="861784"/>
                  <a:pt x="602298" y="861784"/>
                </a:cubicBezTo>
                <a:lnTo>
                  <a:pt x="543406" y="861784"/>
                </a:lnTo>
                <a:lnTo>
                  <a:pt x="576083" y="504693"/>
                </a:lnTo>
                <a:lnTo>
                  <a:pt x="628390" y="504693"/>
                </a:lnTo>
                <a:cubicBezTo>
                  <a:pt x="657315" y="504693"/>
                  <a:pt x="680762" y="481245"/>
                  <a:pt x="680762" y="452320"/>
                </a:cubicBezTo>
                <a:cubicBezTo>
                  <a:pt x="680762" y="423395"/>
                  <a:pt x="657315" y="399947"/>
                  <a:pt x="628390" y="399947"/>
                </a:cubicBezTo>
                <a:lnTo>
                  <a:pt x="527527" y="399947"/>
                </a:lnTo>
                <a:cubicBezTo>
                  <a:pt x="525168" y="385175"/>
                  <a:pt x="520951" y="370802"/>
                  <a:pt x="514872" y="356838"/>
                </a:cubicBezTo>
                <a:cubicBezTo>
                  <a:pt x="505309" y="334867"/>
                  <a:pt x="491828" y="315423"/>
                  <a:pt x="474429" y="298512"/>
                </a:cubicBezTo>
                <a:cubicBezTo>
                  <a:pt x="437751" y="262862"/>
                  <a:pt x="393527" y="245037"/>
                  <a:pt x="341751" y="245037"/>
                </a:cubicBezTo>
                <a:cubicBezTo>
                  <a:pt x="289980" y="245037"/>
                  <a:pt x="245756" y="262862"/>
                  <a:pt x="209075" y="298512"/>
                </a:cubicBezTo>
                <a:cubicBezTo>
                  <a:pt x="191676" y="315423"/>
                  <a:pt x="178195" y="334867"/>
                  <a:pt x="168633" y="356838"/>
                </a:cubicBezTo>
                <a:moveTo>
                  <a:pt x="474060" y="399947"/>
                </a:moveTo>
                <a:lnTo>
                  <a:pt x="209446" y="399947"/>
                </a:lnTo>
                <a:cubicBezTo>
                  <a:pt x="214688" y="375990"/>
                  <a:pt x="226811" y="354783"/>
                  <a:pt x="245813" y="336312"/>
                </a:cubicBezTo>
                <a:cubicBezTo>
                  <a:pt x="272265" y="310602"/>
                  <a:pt x="304243" y="297748"/>
                  <a:pt x="341751" y="297748"/>
                </a:cubicBezTo>
                <a:cubicBezTo>
                  <a:pt x="379260" y="297748"/>
                  <a:pt x="411242" y="310602"/>
                  <a:pt x="437694" y="336312"/>
                </a:cubicBezTo>
                <a:cubicBezTo>
                  <a:pt x="456697" y="354783"/>
                  <a:pt x="468820" y="375990"/>
                  <a:pt x="474060" y="399947"/>
                </a:cubicBezTo>
                <a:moveTo>
                  <a:pt x="151187" y="452654"/>
                </a:moveTo>
                <a:lnTo>
                  <a:pt x="527914" y="452654"/>
                </a:lnTo>
                <a:lnTo>
                  <a:pt x="490506" y="861450"/>
                </a:lnTo>
                <a:lnTo>
                  <a:pt x="188597" y="861450"/>
                </a:lnTo>
                <a:lnTo>
                  <a:pt x="151187" y="452654"/>
                </a:lnTo>
                <a:moveTo>
                  <a:pt x="245374" y="499931"/>
                </a:moveTo>
                <a:cubicBezTo>
                  <a:pt x="230817" y="499931"/>
                  <a:pt x="219018" y="511730"/>
                  <a:pt x="219018" y="526287"/>
                </a:cubicBezTo>
                <a:cubicBezTo>
                  <a:pt x="219018" y="540844"/>
                  <a:pt x="230817" y="552642"/>
                  <a:pt x="245374" y="552642"/>
                </a:cubicBezTo>
                <a:lnTo>
                  <a:pt x="430723" y="552642"/>
                </a:lnTo>
                <a:cubicBezTo>
                  <a:pt x="445280" y="552642"/>
                  <a:pt x="457079" y="540844"/>
                  <a:pt x="457079" y="526287"/>
                </a:cubicBezTo>
                <a:cubicBezTo>
                  <a:pt x="457079" y="511730"/>
                  <a:pt x="445280" y="499931"/>
                  <a:pt x="430723" y="499931"/>
                </a:cubicBezTo>
                <a:lnTo>
                  <a:pt x="245374" y="499931"/>
                </a:lnTo>
              </a:path>
            </a:pathLst>
          </a:custGeom>
          <a:solidFill>
            <a:srgbClr val="FFFFFF"/>
          </a:solidFill>
          <a:ln w="4393" cap="sq">
            <a:noFill/>
            <a:prstDash val="solid"/>
            <a:bevel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图形 10" descr="投影仪"/>
          <p:cNvSpPr/>
          <p:nvPr>
            <p:custDataLst>
              <p:tags r:id="rId8"/>
            </p:custDataLst>
          </p:nvPr>
        </p:nvSpPr>
        <p:spPr>
          <a:xfrm>
            <a:off x="6993018" y="1955240"/>
            <a:ext cx="661436" cy="509990"/>
          </a:xfrm>
          <a:custGeom>
            <a:avLst/>
            <a:gdLst>
              <a:gd name="connsiteX0" fmla="*/ 376599 w 661436"/>
              <a:gd name="connsiteY0" fmla="*/ 137801 h 509990"/>
              <a:gd name="connsiteX1" fmla="*/ 238801 w 661436"/>
              <a:gd name="connsiteY1" fmla="*/ 275600 h 509990"/>
              <a:gd name="connsiteX2" fmla="*/ 101002 w 661436"/>
              <a:gd name="connsiteY2" fmla="*/ 137801 h 509990"/>
              <a:gd name="connsiteX3" fmla="*/ 238801 w 661436"/>
              <a:gd name="connsiteY3" fmla="*/ 2 h 509990"/>
              <a:gd name="connsiteX4" fmla="*/ 376599 w 661436"/>
              <a:gd name="connsiteY4" fmla="*/ 137801 h 509990"/>
              <a:gd name="connsiteX5" fmla="*/ 338439 w 661436"/>
              <a:gd name="connsiteY5" fmla="*/ 137801 h 509990"/>
              <a:gd name="connsiteX6" fmla="*/ 331443 w 661436"/>
              <a:gd name="connsiteY6" fmla="*/ 101124 h 509990"/>
              <a:gd name="connsiteX7" fmla="*/ 309256 w 661436"/>
              <a:gd name="connsiteY7" fmla="*/ 67345 h 509990"/>
              <a:gd name="connsiteX8" fmla="*/ 275479 w 661436"/>
              <a:gd name="connsiteY8" fmla="*/ 45157 h 509990"/>
              <a:gd name="connsiteX9" fmla="*/ 238801 w 661436"/>
              <a:gd name="connsiteY9" fmla="*/ 38161 h 509990"/>
              <a:gd name="connsiteX10" fmla="*/ 202124 w 661436"/>
              <a:gd name="connsiteY10" fmla="*/ 45157 h 509990"/>
              <a:gd name="connsiteX11" fmla="*/ 168345 w 661436"/>
              <a:gd name="connsiteY11" fmla="*/ 67345 h 509990"/>
              <a:gd name="connsiteX12" fmla="*/ 146157 w 661436"/>
              <a:gd name="connsiteY12" fmla="*/ 101124 h 509990"/>
              <a:gd name="connsiteX13" fmla="*/ 139161 w 661436"/>
              <a:gd name="connsiteY13" fmla="*/ 137801 h 509990"/>
              <a:gd name="connsiteX14" fmla="*/ 146157 w 661436"/>
              <a:gd name="connsiteY14" fmla="*/ 174476 h 509990"/>
              <a:gd name="connsiteX15" fmla="*/ 168345 w 661436"/>
              <a:gd name="connsiteY15" fmla="*/ 208257 h 509990"/>
              <a:gd name="connsiteX16" fmla="*/ 202124 w 661436"/>
              <a:gd name="connsiteY16" fmla="*/ 230444 h 509990"/>
              <a:gd name="connsiteX17" fmla="*/ 238801 w 661436"/>
              <a:gd name="connsiteY17" fmla="*/ 237440 h 509990"/>
              <a:gd name="connsiteX18" fmla="*/ 275479 w 661436"/>
              <a:gd name="connsiteY18" fmla="*/ 230444 h 509990"/>
              <a:gd name="connsiteX19" fmla="*/ 309256 w 661436"/>
              <a:gd name="connsiteY19" fmla="*/ 208257 h 509990"/>
              <a:gd name="connsiteX20" fmla="*/ 331443 w 661436"/>
              <a:gd name="connsiteY20" fmla="*/ 174476 h 509990"/>
              <a:gd name="connsiteX21" fmla="*/ 338439 w 661436"/>
              <a:gd name="connsiteY21" fmla="*/ 137801 h 509990"/>
              <a:gd name="connsiteX22" fmla="*/ 57240 w 661436"/>
              <a:gd name="connsiteY22" fmla="*/ 146281 h 509990"/>
              <a:gd name="connsiteX23" fmla="*/ 69288 w 661436"/>
              <a:gd name="connsiteY23" fmla="*/ 146281 h 509990"/>
              <a:gd name="connsiteX24" fmla="*/ 88368 w 661436"/>
              <a:gd name="connsiteY24" fmla="*/ 127201 h 509990"/>
              <a:gd name="connsiteX25" fmla="*/ 69288 w 661436"/>
              <a:gd name="connsiteY25" fmla="*/ 108121 h 509990"/>
              <a:gd name="connsiteX26" fmla="*/ 57240 w 661436"/>
              <a:gd name="connsiteY26" fmla="*/ 108121 h 509990"/>
              <a:gd name="connsiteX27" fmla="*/ 16765 w 661436"/>
              <a:gd name="connsiteY27" fmla="*/ 124886 h 509990"/>
              <a:gd name="connsiteX28" fmla="*/ 0 w 661436"/>
              <a:gd name="connsiteY28" fmla="*/ 165361 h 509990"/>
              <a:gd name="connsiteX29" fmla="*/ 0 w 661436"/>
              <a:gd name="connsiteY29" fmla="*/ 365698 h 509990"/>
              <a:gd name="connsiteX30" fmla="*/ 16765 w 661436"/>
              <a:gd name="connsiteY30" fmla="*/ 406173 h 509990"/>
              <a:gd name="connsiteX31" fmla="*/ 57240 w 661436"/>
              <a:gd name="connsiteY31" fmla="*/ 422938 h 509990"/>
              <a:gd name="connsiteX32" fmla="*/ 202809 w 661436"/>
              <a:gd name="connsiteY32" fmla="*/ 422938 h 509990"/>
              <a:gd name="connsiteX33" fmla="*/ 157761 w 661436"/>
              <a:gd name="connsiteY33" fmla="*/ 467986 h 509990"/>
              <a:gd name="connsiteX34" fmla="*/ 157761 w 661436"/>
              <a:gd name="connsiteY34" fmla="*/ 502784 h 509990"/>
              <a:gd name="connsiteX35" fmla="*/ 192561 w 661436"/>
              <a:gd name="connsiteY35" fmla="*/ 502784 h 509990"/>
              <a:gd name="connsiteX36" fmla="*/ 269119 w 661436"/>
              <a:gd name="connsiteY36" fmla="*/ 426226 h 509990"/>
              <a:gd name="connsiteX37" fmla="*/ 271885 w 661436"/>
              <a:gd name="connsiteY37" fmla="*/ 422938 h 509990"/>
              <a:gd name="connsiteX38" fmla="*/ 401066 w 661436"/>
              <a:gd name="connsiteY38" fmla="*/ 422938 h 509990"/>
              <a:gd name="connsiteX39" fmla="*/ 403832 w 661436"/>
              <a:gd name="connsiteY39" fmla="*/ 426226 h 509990"/>
              <a:gd name="connsiteX40" fmla="*/ 480390 w 661436"/>
              <a:gd name="connsiteY40" fmla="*/ 502784 h 509990"/>
              <a:gd name="connsiteX41" fmla="*/ 515189 w 661436"/>
              <a:gd name="connsiteY41" fmla="*/ 502784 h 509990"/>
              <a:gd name="connsiteX42" fmla="*/ 515189 w 661436"/>
              <a:gd name="connsiteY42" fmla="*/ 467986 h 509990"/>
              <a:gd name="connsiteX43" fmla="*/ 470141 w 661436"/>
              <a:gd name="connsiteY43" fmla="*/ 422938 h 509990"/>
              <a:gd name="connsiteX44" fmla="*/ 604197 w 661436"/>
              <a:gd name="connsiteY44" fmla="*/ 422938 h 509990"/>
              <a:gd name="connsiteX45" fmla="*/ 644672 w 661436"/>
              <a:gd name="connsiteY45" fmla="*/ 406173 h 509990"/>
              <a:gd name="connsiteX46" fmla="*/ 661436 w 661436"/>
              <a:gd name="connsiteY46" fmla="*/ 365698 h 509990"/>
              <a:gd name="connsiteX47" fmla="*/ 661436 w 661436"/>
              <a:gd name="connsiteY47" fmla="*/ 165361 h 509990"/>
              <a:gd name="connsiteX48" fmla="*/ 644672 w 661436"/>
              <a:gd name="connsiteY48" fmla="*/ 124886 h 509990"/>
              <a:gd name="connsiteX49" fmla="*/ 604197 w 661436"/>
              <a:gd name="connsiteY49" fmla="*/ 108121 h 509990"/>
              <a:gd name="connsiteX50" fmla="*/ 410358 w 661436"/>
              <a:gd name="connsiteY50" fmla="*/ 108121 h 509990"/>
              <a:gd name="connsiteX51" fmla="*/ 391278 w 661436"/>
              <a:gd name="connsiteY51" fmla="*/ 127201 h 509990"/>
              <a:gd name="connsiteX52" fmla="*/ 410358 w 661436"/>
              <a:gd name="connsiteY52" fmla="*/ 146281 h 509990"/>
              <a:gd name="connsiteX53" fmla="*/ 604197 w 661436"/>
              <a:gd name="connsiteY53" fmla="*/ 146281 h 509990"/>
              <a:gd name="connsiteX54" fmla="*/ 617689 w 661436"/>
              <a:gd name="connsiteY54" fmla="*/ 151869 h 509990"/>
              <a:gd name="connsiteX55" fmla="*/ 623277 w 661436"/>
              <a:gd name="connsiteY55" fmla="*/ 165361 h 509990"/>
              <a:gd name="connsiteX56" fmla="*/ 623277 w 661436"/>
              <a:gd name="connsiteY56" fmla="*/ 365698 h 509990"/>
              <a:gd name="connsiteX57" fmla="*/ 617689 w 661436"/>
              <a:gd name="connsiteY57" fmla="*/ 379191 h 509990"/>
              <a:gd name="connsiteX58" fmla="*/ 604197 w 661436"/>
              <a:gd name="connsiteY58" fmla="*/ 384778 h 509990"/>
              <a:gd name="connsiteX59" fmla="*/ 426458 w 661436"/>
              <a:gd name="connsiteY59" fmla="*/ 384778 h 509990"/>
              <a:gd name="connsiteX60" fmla="*/ 416005 w 661436"/>
              <a:gd name="connsiteY60" fmla="*/ 384778 h 509990"/>
              <a:gd name="connsiteX61" fmla="*/ 256946 w 661436"/>
              <a:gd name="connsiteY61" fmla="*/ 384778 h 509990"/>
              <a:gd name="connsiteX62" fmla="*/ 246493 w 661436"/>
              <a:gd name="connsiteY62" fmla="*/ 384778 h 509990"/>
              <a:gd name="connsiteX63" fmla="*/ 57240 w 661436"/>
              <a:gd name="connsiteY63" fmla="*/ 384778 h 509990"/>
              <a:gd name="connsiteX64" fmla="*/ 43748 w 661436"/>
              <a:gd name="connsiteY64" fmla="*/ 379191 h 509990"/>
              <a:gd name="connsiteX65" fmla="*/ 38160 w 661436"/>
              <a:gd name="connsiteY65" fmla="*/ 365698 h 509990"/>
              <a:gd name="connsiteX66" fmla="*/ 38160 w 661436"/>
              <a:gd name="connsiteY66" fmla="*/ 165361 h 509990"/>
              <a:gd name="connsiteX67" fmla="*/ 43748 w 661436"/>
              <a:gd name="connsiteY67" fmla="*/ 151869 h 509990"/>
              <a:gd name="connsiteX68" fmla="*/ 57240 w 661436"/>
              <a:gd name="connsiteY68" fmla="*/ 146281 h 509990"/>
              <a:gd name="connsiteX69" fmla="*/ 408097 w 661436"/>
              <a:gd name="connsiteY69" fmla="*/ 222335 h 509990"/>
              <a:gd name="connsiteX70" fmla="*/ 427177 w 661436"/>
              <a:gd name="connsiteY70" fmla="*/ 203255 h 509990"/>
              <a:gd name="connsiteX71" fmla="*/ 568158 w 661436"/>
              <a:gd name="connsiteY71" fmla="*/ 203255 h 509990"/>
              <a:gd name="connsiteX72" fmla="*/ 587238 w 661436"/>
              <a:gd name="connsiteY72" fmla="*/ 222335 h 509990"/>
              <a:gd name="connsiteX73" fmla="*/ 568158 w 661436"/>
              <a:gd name="connsiteY73" fmla="*/ 241415 h 509990"/>
              <a:gd name="connsiteX74" fmla="*/ 427177 w 661436"/>
              <a:gd name="connsiteY74" fmla="*/ 241415 h 509990"/>
              <a:gd name="connsiteX75" fmla="*/ 408097 w 661436"/>
              <a:gd name="connsiteY75" fmla="*/ 222335 h 509990"/>
              <a:gd name="connsiteX76" fmla="*/ 408097 w 661436"/>
              <a:gd name="connsiteY76" fmla="*/ 287789 h 509990"/>
              <a:gd name="connsiteX77" fmla="*/ 427177 w 661436"/>
              <a:gd name="connsiteY77" fmla="*/ 268709 h 509990"/>
              <a:gd name="connsiteX78" fmla="*/ 568158 w 661436"/>
              <a:gd name="connsiteY78" fmla="*/ 268709 h 509990"/>
              <a:gd name="connsiteX79" fmla="*/ 587238 w 661436"/>
              <a:gd name="connsiteY79" fmla="*/ 287789 h 509990"/>
              <a:gd name="connsiteX80" fmla="*/ 568158 w 661436"/>
              <a:gd name="connsiteY80" fmla="*/ 306869 h 509990"/>
              <a:gd name="connsiteX81" fmla="*/ 427177 w 661436"/>
              <a:gd name="connsiteY81" fmla="*/ 306869 h 509990"/>
              <a:gd name="connsiteX82" fmla="*/ 408097 w 661436"/>
              <a:gd name="connsiteY82" fmla="*/ 287789 h 50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61436" h="509990">
                <a:moveTo>
                  <a:pt x="376599" y="137801"/>
                </a:moveTo>
                <a:cubicBezTo>
                  <a:pt x="376599" y="213905"/>
                  <a:pt x="314904" y="275600"/>
                  <a:pt x="238801" y="275600"/>
                </a:cubicBezTo>
                <a:cubicBezTo>
                  <a:pt x="162696" y="275600"/>
                  <a:pt x="101002" y="213905"/>
                  <a:pt x="101002" y="137801"/>
                </a:cubicBezTo>
                <a:cubicBezTo>
                  <a:pt x="101002" y="61696"/>
                  <a:pt x="162696" y="2"/>
                  <a:pt x="238801" y="2"/>
                </a:cubicBezTo>
                <a:cubicBezTo>
                  <a:pt x="314904" y="2"/>
                  <a:pt x="376599" y="61696"/>
                  <a:pt x="376599" y="137801"/>
                </a:cubicBezTo>
                <a:moveTo>
                  <a:pt x="338439" y="137801"/>
                </a:moveTo>
                <a:cubicBezTo>
                  <a:pt x="338439" y="125130"/>
                  <a:pt x="336108" y="112905"/>
                  <a:pt x="331443" y="101124"/>
                </a:cubicBezTo>
                <a:cubicBezTo>
                  <a:pt x="326381" y="88333"/>
                  <a:pt x="318984" y="77073"/>
                  <a:pt x="309256" y="67345"/>
                </a:cubicBezTo>
                <a:cubicBezTo>
                  <a:pt x="299529" y="57617"/>
                  <a:pt x="288269" y="50222"/>
                  <a:pt x="275479" y="45157"/>
                </a:cubicBezTo>
                <a:cubicBezTo>
                  <a:pt x="263697" y="40493"/>
                  <a:pt x="251473" y="38161"/>
                  <a:pt x="238801" y="38161"/>
                </a:cubicBezTo>
                <a:cubicBezTo>
                  <a:pt x="226130" y="38161"/>
                  <a:pt x="213905" y="40493"/>
                  <a:pt x="202124" y="45157"/>
                </a:cubicBezTo>
                <a:cubicBezTo>
                  <a:pt x="189333" y="50222"/>
                  <a:pt x="178073" y="57617"/>
                  <a:pt x="168345" y="67345"/>
                </a:cubicBezTo>
                <a:cubicBezTo>
                  <a:pt x="158617" y="77073"/>
                  <a:pt x="151222" y="88333"/>
                  <a:pt x="146157" y="101124"/>
                </a:cubicBezTo>
                <a:cubicBezTo>
                  <a:pt x="141493" y="112905"/>
                  <a:pt x="139161" y="125130"/>
                  <a:pt x="139161" y="137801"/>
                </a:cubicBezTo>
                <a:cubicBezTo>
                  <a:pt x="139161" y="150471"/>
                  <a:pt x="141493" y="162697"/>
                  <a:pt x="146157" y="174476"/>
                </a:cubicBezTo>
                <a:cubicBezTo>
                  <a:pt x="151222" y="187270"/>
                  <a:pt x="158617" y="198530"/>
                  <a:pt x="168345" y="208257"/>
                </a:cubicBezTo>
                <a:cubicBezTo>
                  <a:pt x="178073" y="217985"/>
                  <a:pt x="189333" y="225382"/>
                  <a:pt x="202124" y="230444"/>
                </a:cubicBezTo>
                <a:cubicBezTo>
                  <a:pt x="213905" y="235109"/>
                  <a:pt x="226130" y="237440"/>
                  <a:pt x="238801" y="237440"/>
                </a:cubicBezTo>
                <a:cubicBezTo>
                  <a:pt x="251473" y="237440"/>
                  <a:pt x="263697" y="235109"/>
                  <a:pt x="275479" y="230444"/>
                </a:cubicBezTo>
                <a:cubicBezTo>
                  <a:pt x="288269" y="225382"/>
                  <a:pt x="299529" y="217985"/>
                  <a:pt x="309256" y="208257"/>
                </a:cubicBezTo>
                <a:cubicBezTo>
                  <a:pt x="318984" y="198530"/>
                  <a:pt x="326381" y="187270"/>
                  <a:pt x="331443" y="174476"/>
                </a:cubicBezTo>
                <a:cubicBezTo>
                  <a:pt x="336108" y="162697"/>
                  <a:pt x="338439" y="150471"/>
                  <a:pt x="338439" y="137801"/>
                </a:cubicBezTo>
                <a:moveTo>
                  <a:pt x="57240" y="146281"/>
                </a:moveTo>
                <a:lnTo>
                  <a:pt x="69288" y="146281"/>
                </a:lnTo>
                <a:cubicBezTo>
                  <a:pt x="79826" y="146281"/>
                  <a:pt x="88368" y="137738"/>
                  <a:pt x="88368" y="127201"/>
                </a:cubicBezTo>
                <a:cubicBezTo>
                  <a:pt x="88368" y="116663"/>
                  <a:pt x="79826" y="108121"/>
                  <a:pt x="69288" y="108121"/>
                </a:cubicBezTo>
                <a:lnTo>
                  <a:pt x="57240" y="108121"/>
                </a:lnTo>
                <a:cubicBezTo>
                  <a:pt x="41434" y="108121"/>
                  <a:pt x="27942" y="113710"/>
                  <a:pt x="16765" y="124886"/>
                </a:cubicBezTo>
                <a:cubicBezTo>
                  <a:pt x="5588" y="136063"/>
                  <a:pt x="0" y="149555"/>
                  <a:pt x="0" y="165361"/>
                </a:cubicBezTo>
                <a:lnTo>
                  <a:pt x="0" y="365698"/>
                </a:lnTo>
                <a:cubicBezTo>
                  <a:pt x="0" y="381506"/>
                  <a:pt x="5588" y="394999"/>
                  <a:pt x="16765" y="406173"/>
                </a:cubicBezTo>
                <a:cubicBezTo>
                  <a:pt x="27942" y="417351"/>
                  <a:pt x="41434" y="422938"/>
                  <a:pt x="57240" y="422938"/>
                </a:cubicBezTo>
                <a:lnTo>
                  <a:pt x="202809" y="422938"/>
                </a:lnTo>
                <a:lnTo>
                  <a:pt x="157761" y="467986"/>
                </a:lnTo>
                <a:cubicBezTo>
                  <a:pt x="148152" y="477596"/>
                  <a:pt x="148152" y="493174"/>
                  <a:pt x="157761" y="502784"/>
                </a:cubicBezTo>
                <a:cubicBezTo>
                  <a:pt x="167371" y="512394"/>
                  <a:pt x="182951" y="512394"/>
                  <a:pt x="192561" y="502784"/>
                </a:cubicBezTo>
                <a:lnTo>
                  <a:pt x="269119" y="426226"/>
                </a:lnTo>
                <a:cubicBezTo>
                  <a:pt x="270152" y="425196"/>
                  <a:pt x="271074" y="424092"/>
                  <a:pt x="271885" y="422938"/>
                </a:cubicBezTo>
                <a:lnTo>
                  <a:pt x="401066" y="422938"/>
                </a:lnTo>
                <a:cubicBezTo>
                  <a:pt x="401877" y="424092"/>
                  <a:pt x="402799" y="425196"/>
                  <a:pt x="403832" y="426226"/>
                </a:cubicBezTo>
                <a:lnTo>
                  <a:pt x="480390" y="502784"/>
                </a:lnTo>
                <a:cubicBezTo>
                  <a:pt x="490000" y="512394"/>
                  <a:pt x="505579" y="512394"/>
                  <a:pt x="515189" y="502784"/>
                </a:cubicBezTo>
                <a:cubicBezTo>
                  <a:pt x="524799" y="493174"/>
                  <a:pt x="524799" y="477596"/>
                  <a:pt x="515189" y="467986"/>
                </a:cubicBezTo>
                <a:lnTo>
                  <a:pt x="470141" y="422938"/>
                </a:lnTo>
                <a:lnTo>
                  <a:pt x="604197" y="422938"/>
                </a:lnTo>
                <a:cubicBezTo>
                  <a:pt x="620004" y="422938"/>
                  <a:pt x="633494" y="417351"/>
                  <a:pt x="644672" y="406173"/>
                </a:cubicBezTo>
                <a:cubicBezTo>
                  <a:pt x="655849" y="394999"/>
                  <a:pt x="661436" y="381506"/>
                  <a:pt x="661436" y="365698"/>
                </a:cubicBezTo>
                <a:lnTo>
                  <a:pt x="661436" y="165361"/>
                </a:lnTo>
                <a:cubicBezTo>
                  <a:pt x="661436" y="149554"/>
                  <a:pt x="655849" y="136063"/>
                  <a:pt x="644672" y="124886"/>
                </a:cubicBezTo>
                <a:cubicBezTo>
                  <a:pt x="633494" y="113710"/>
                  <a:pt x="620004" y="108121"/>
                  <a:pt x="604197" y="108121"/>
                </a:cubicBezTo>
                <a:lnTo>
                  <a:pt x="410358" y="108121"/>
                </a:lnTo>
                <a:cubicBezTo>
                  <a:pt x="399822" y="108121"/>
                  <a:pt x="391278" y="116663"/>
                  <a:pt x="391278" y="127201"/>
                </a:cubicBezTo>
                <a:cubicBezTo>
                  <a:pt x="391278" y="137738"/>
                  <a:pt x="399822" y="146281"/>
                  <a:pt x="410358" y="146281"/>
                </a:cubicBezTo>
                <a:lnTo>
                  <a:pt x="604197" y="146281"/>
                </a:lnTo>
                <a:cubicBezTo>
                  <a:pt x="609466" y="146281"/>
                  <a:pt x="613962" y="148144"/>
                  <a:pt x="617689" y="151869"/>
                </a:cubicBezTo>
                <a:cubicBezTo>
                  <a:pt x="621413" y="155595"/>
                  <a:pt x="623277" y="160092"/>
                  <a:pt x="623277" y="165361"/>
                </a:cubicBezTo>
                <a:lnTo>
                  <a:pt x="623277" y="365698"/>
                </a:lnTo>
                <a:cubicBezTo>
                  <a:pt x="623277" y="370968"/>
                  <a:pt x="621413" y="375464"/>
                  <a:pt x="617689" y="379191"/>
                </a:cubicBezTo>
                <a:cubicBezTo>
                  <a:pt x="613962" y="382918"/>
                  <a:pt x="609466" y="384778"/>
                  <a:pt x="604197" y="384778"/>
                </a:cubicBezTo>
                <a:lnTo>
                  <a:pt x="426458" y="384778"/>
                </a:lnTo>
                <a:cubicBezTo>
                  <a:pt x="423017" y="384034"/>
                  <a:pt x="419446" y="384034"/>
                  <a:pt x="416005" y="384778"/>
                </a:cubicBezTo>
                <a:lnTo>
                  <a:pt x="256946" y="384778"/>
                </a:lnTo>
                <a:cubicBezTo>
                  <a:pt x="253505" y="384034"/>
                  <a:pt x="249934" y="384034"/>
                  <a:pt x="246493" y="384778"/>
                </a:cubicBezTo>
                <a:lnTo>
                  <a:pt x="57240" y="384778"/>
                </a:lnTo>
                <a:cubicBezTo>
                  <a:pt x="51971" y="384778"/>
                  <a:pt x="47474" y="382918"/>
                  <a:pt x="43748" y="379191"/>
                </a:cubicBezTo>
                <a:cubicBezTo>
                  <a:pt x="40023" y="375464"/>
                  <a:pt x="38160" y="370968"/>
                  <a:pt x="38160" y="365698"/>
                </a:cubicBezTo>
                <a:lnTo>
                  <a:pt x="38160" y="165361"/>
                </a:lnTo>
                <a:cubicBezTo>
                  <a:pt x="38160" y="160092"/>
                  <a:pt x="40023" y="155595"/>
                  <a:pt x="43748" y="151869"/>
                </a:cubicBezTo>
                <a:cubicBezTo>
                  <a:pt x="47474" y="148144"/>
                  <a:pt x="51971" y="146281"/>
                  <a:pt x="57240" y="146281"/>
                </a:cubicBezTo>
                <a:moveTo>
                  <a:pt x="408097" y="222335"/>
                </a:moveTo>
                <a:cubicBezTo>
                  <a:pt x="408097" y="211797"/>
                  <a:pt x="416641" y="203255"/>
                  <a:pt x="427177" y="203255"/>
                </a:cubicBezTo>
                <a:lnTo>
                  <a:pt x="568158" y="203255"/>
                </a:lnTo>
                <a:cubicBezTo>
                  <a:pt x="578696" y="203255"/>
                  <a:pt x="587238" y="211797"/>
                  <a:pt x="587238" y="222335"/>
                </a:cubicBezTo>
                <a:cubicBezTo>
                  <a:pt x="587238" y="232874"/>
                  <a:pt x="578696" y="241415"/>
                  <a:pt x="568158" y="241415"/>
                </a:cubicBezTo>
                <a:lnTo>
                  <a:pt x="427177" y="241415"/>
                </a:lnTo>
                <a:cubicBezTo>
                  <a:pt x="416641" y="241415"/>
                  <a:pt x="408097" y="232874"/>
                  <a:pt x="408097" y="222335"/>
                </a:cubicBezTo>
                <a:moveTo>
                  <a:pt x="408097" y="287789"/>
                </a:moveTo>
                <a:cubicBezTo>
                  <a:pt x="408097" y="277254"/>
                  <a:pt x="416641" y="268709"/>
                  <a:pt x="427177" y="268709"/>
                </a:cubicBezTo>
                <a:lnTo>
                  <a:pt x="568158" y="268709"/>
                </a:lnTo>
                <a:cubicBezTo>
                  <a:pt x="578696" y="268709"/>
                  <a:pt x="587238" y="277254"/>
                  <a:pt x="587238" y="287789"/>
                </a:cubicBezTo>
                <a:cubicBezTo>
                  <a:pt x="587238" y="298327"/>
                  <a:pt x="578696" y="306869"/>
                  <a:pt x="568158" y="306869"/>
                </a:cubicBezTo>
                <a:lnTo>
                  <a:pt x="427177" y="306869"/>
                </a:lnTo>
                <a:cubicBezTo>
                  <a:pt x="416641" y="306869"/>
                  <a:pt x="408097" y="298327"/>
                  <a:pt x="408097" y="287789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3159" cap="sq">
            <a:noFill/>
            <a:prstDash val="solid"/>
            <a:bevel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7" name="标题 16"/>
          <p:cNvSpPr>
            <a:spLocks noGrp="1"/>
          </p:cNvSpPr>
          <p:nvPr/>
        </p:nvSpPr>
        <p:spPr>
          <a:xfrm>
            <a:off x="2056130" y="243840"/>
            <a:ext cx="8079740" cy="86423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gradFill>
                  <a:gsLst>
                    <a:gs pos="0">
                      <a:schemeClr val="accent2">
                        <a:lumMod val="70000"/>
                        <a:lumOff val="30000"/>
                      </a:schemeClr>
                    </a:gs>
                    <a:gs pos="35000">
                      <a:schemeClr val="accent2"/>
                    </a:gs>
                    <a:gs pos="100000">
                      <a:schemeClr val="accent1"/>
                    </a:gs>
                  </a:gsLst>
                  <a:lin ang="30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整个大赛分由二～三类子赛组成</a:t>
            </a:r>
            <a:endParaRPr lang="zh-CN" altLang="en-US" sz="4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165" y="446405"/>
            <a:ext cx="5951220" cy="1329690"/>
          </a:xfrm>
        </p:spPr>
        <p:txBody>
          <a:bodyPr>
            <a:normAutofit fontScale="90000"/>
          </a:bodyPr>
          <a:lstStyle/>
          <a:p>
            <a:pPr algn="l">
              <a:lnSpc>
                <a:spcPct val="130000"/>
              </a:lnSpc>
            </a:pPr>
            <a:r>
              <a:rPr sz="3555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特别策划：</a:t>
            </a:r>
            <a:r>
              <a:rPr sz="3555" b="1" dirty="0">
                <a:ln>
                  <a:noFill/>
                  <a:prstDash val="sysDot"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</a:t>
            </a:r>
            <a:r>
              <a:rPr lang="en-US" altLang="zh-CN" sz="3555" b="1" dirty="0">
                <a:ln>
                  <a:noFill/>
                  <a:prstDash val="sysDot"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en-US" altLang="zh-CN" sz="3555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爱我中华•科创引领未来”2024</a:t>
            </a:r>
            <a:r>
              <a:rPr sz="3555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全国演讲大赛</a:t>
            </a:r>
            <a:r>
              <a:rPr sz="3555" b="1" dirty="0">
                <a:ln>
                  <a:noFill/>
                  <a:prstDash val="sysDot"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结合</a:t>
            </a:r>
            <a:endParaRPr lang="en-US" altLang="zh-CN" sz="3555" b="1" dirty="0">
              <a:ln>
                <a:noFill/>
                <a:prstDash val="sysDot"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873125" y="2184400"/>
            <a:ext cx="4199255" cy="36569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商业路演</a:t>
            </a:r>
            <a:r>
              <a:rPr lang="zh-CN" altLang="en-US" sz="24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赛道的优秀选手和作品推荐参加</a:t>
            </a:r>
            <a:r>
              <a:rPr lang="en-US" altLang="zh-CN" sz="24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“爱我中华•科创引领未来”2024</a:t>
            </a:r>
            <a:r>
              <a:rPr lang="zh-CN" altLang="en-US" sz="24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全国演讲大赛复赛，利用全国演讲大赛的宣传渠道和资源推广参赛企业。</a:t>
            </a:r>
            <a:endParaRPr lang="zh-CN" altLang="en-US" sz="2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" name="图片 8" descr="E:/设计图片素材/7967224_新中式水墨山水画.jpg7967224_新中式水墨山水画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38261" t="790" r="7419" b="-790"/>
          <a:stretch>
            <a:fillRect/>
          </a:stretch>
        </p:blipFill>
        <p:spPr>
          <a:xfrm>
            <a:off x="6443980" y="569595"/>
            <a:ext cx="5266690" cy="59270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433" h="9490">
                <a:moveTo>
                  <a:pt x="5437" y="9448"/>
                </a:moveTo>
                <a:lnTo>
                  <a:pt x="5455" y="9448"/>
                </a:lnTo>
                <a:lnTo>
                  <a:pt x="5455" y="9490"/>
                </a:lnTo>
                <a:lnTo>
                  <a:pt x="5442" y="9490"/>
                </a:lnTo>
                <a:cubicBezTo>
                  <a:pt x="5442" y="9476"/>
                  <a:pt x="5439" y="9462"/>
                  <a:pt x="5437" y="9448"/>
                </a:cubicBezTo>
                <a:close/>
                <a:moveTo>
                  <a:pt x="1213" y="9448"/>
                </a:moveTo>
                <a:lnTo>
                  <a:pt x="1231" y="9448"/>
                </a:lnTo>
                <a:lnTo>
                  <a:pt x="1231" y="9490"/>
                </a:lnTo>
                <a:lnTo>
                  <a:pt x="1218" y="9490"/>
                </a:lnTo>
                <a:cubicBezTo>
                  <a:pt x="1218" y="9476"/>
                  <a:pt x="1215" y="9462"/>
                  <a:pt x="1213" y="9448"/>
                </a:cubicBezTo>
                <a:close/>
                <a:moveTo>
                  <a:pt x="5157" y="9386"/>
                </a:moveTo>
                <a:lnTo>
                  <a:pt x="5168" y="9386"/>
                </a:lnTo>
                <a:cubicBezTo>
                  <a:pt x="5168" y="9388"/>
                  <a:pt x="5168" y="9390"/>
                  <a:pt x="5166" y="9392"/>
                </a:cubicBezTo>
                <a:cubicBezTo>
                  <a:pt x="5166" y="9392"/>
                  <a:pt x="5162" y="9391"/>
                  <a:pt x="5159" y="9391"/>
                </a:cubicBezTo>
                <a:cubicBezTo>
                  <a:pt x="5159" y="9389"/>
                  <a:pt x="5158" y="9387"/>
                  <a:pt x="5157" y="9386"/>
                </a:cubicBezTo>
                <a:close/>
                <a:moveTo>
                  <a:pt x="933" y="9386"/>
                </a:moveTo>
                <a:lnTo>
                  <a:pt x="944" y="9386"/>
                </a:lnTo>
                <a:cubicBezTo>
                  <a:pt x="944" y="9388"/>
                  <a:pt x="944" y="9390"/>
                  <a:pt x="942" y="9392"/>
                </a:cubicBezTo>
                <a:cubicBezTo>
                  <a:pt x="942" y="9392"/>
                  <a:pt x="938" y="9391"/>
                  <a:pt x="935" y="9391"/>
                </a:cubicBezTo>
                <a:cubicBezTo>
                  <a:pt x="935" y="9389"/>
                  <a:pt x="934" y="9387"/>
                  <a:pt x="933" y="9386"/>
                </a:cubicBezTo>
                <a:close/>
                <a:moveTo>
                  <a:pt x="4981" y="9314"/>
                </a:moveTo>
                <a:lnTo>
                  <a:pt x="4985" y="9321"/>
                </a:lnTo>
                <a:lnTo>
                  <a:pt x="4978" y="9321"/>
                </a:lnTo>
                <a:lnTo>
                  <a:pt x="4981" y="9314"/>
                </a:lnTo>
                <a:close/>
                <a:moveTo>
                  <a:pt x="757" y="9314"/>
                </a:moveTo>
                <a:lnTo>
                  <a:pt x="761" y="9321"/>
                </a:lnTo>
                <a:lnTo>
                  <a:pt x="754" y="9321"/>
                </a:lnTo>
                <a:lnTo>
                  <a:pt x="757" y="9314"/>
                </a:lnTo>
                <a:close/>
                <a:moveTo>
                  <a:pt x="5460" y="9307"/>
                </a:moveTo>
                <a:cubicBezTo>
                  <a:pt x="5491" y="9332"/>
                  <a:pt x="5482" y="9359"/>
                  <a:pt x="5448" y="9388"/>
                </a:cubicBezTo>
                <a:lnTo>
                  <a:pt x="5437" y="9311"/>
                </a:lnTo>
                <a:lnTo>
                  <a:pt x="5460" y="9307"/>
                </a:lnTo>
                <a:close/>
                <a:moveTo>
                  <a:pt x="1236" y="9307"/>
                </a:moveTo>
                <a:cubicBezTo>
                  <a:pt x="1267" y="9332"/>
                  <a:pt x="1258" y="9359"/>
                  <a:pt x="1224" y="9388"/>
                </a:cubicBezTo>
                <a:lnTo>
                  <a:pt x="1213" y="9311"/>
                </a:lnTo>
                <a:lnTo>
                  <a:pt x="1236" y="9307"/>
                </a:lnTo>
                <a:close/>
                <a:moveTo>
                  <a:pt x="5396" y="9235"/>
                </a:moveTo>
                <a:lnTo>
                  <a:pt x="5410" y="9286"/>
                </a:lnTo>
                <a:lnTo>
                  <a:pt x="5393" y="9290"/>
                </a:lnTo>
                <a:cubicBezTo>
                  <a:pt x="5387" y="9274"/>
                  <a:pt x="5380" y="9258"/>
                  <a:pt x="5373" y="9242"/>
                </a:cubicBezTo>
                <a:lnTo>
                  <a:pt x="5396" y="9235"/>
                </a:lnTo>
                <a:close/>
                <a:moveTo>
                  <a:pt x="1172" y="9235"/>
                </a:moveTo>
                <a:lnTo>
                  <a:pt x="1186" y="9286"/>
                </a:lnTo>
                <a:lnTo>
                  <a:pt x="1169" y="9290"/>
                </a:lnTo>
                <a:cubicBezTo>
                  <a:pt x="1163" y="9274"/>
                  <a:pt x="1156" y="9258"/>
                  <a:pt x="1149" y="9242"/>
                </a:cubicBezTo>
                <a:lnTo>
                  <a:pt x="1172" y="9235"/>
                </a:lnTo>
                <a:close/>
                <a:moveTo>
                  <a:pt x="5227" y="9207"/>
                </a:moveTo>
                <a:lnTo>
                  <a:pt x="5231" y="9213"/>
                </a:lnTo>
                <a:cubicBezTo>
                  <a:pt x="5230" y="9215"/>
                  <a:pt x="5229" y="9217"/>
                  <a:pt x="5227" y="9218"/>
                </a:cubicBezTo>
                <a:cubicBezTo>
                  <a:pt x="5227" y="9218"/>
                  <a:pt x="5223" y="9218"/>
                  <a:pt x="5221" y="9217"/>
                </a:cubicBezTo>
                <a:lnTo>
                  <a:pt x="5227" y="9207"/>
                </a:lnTo>
                <a:close/>
                <a:moveTo>
                  <a:pt x="1003" y="9207"/>
                </a:moveTo>
                <a:lnTo>
                  <a:pt x="1007" y="9213"/>
                </a:lnTo>
                <a:cubicBezTo>
                  <a:pt x="1006" y="9215"/>
                  <a:pt x="1005" y="9217"/>
                  <a:pt x="1003" y="9218"/>
                </a:cubicBezTo>
                <a:cubicBezTo>
                  <a:pt x="1003" y="9218"/>
                  <a:pt x="999" y="9218"/>
                  <a:pt x="997" y="9217"/>
                </a:cubicBezTo>
                <a:lnTo>
                  <a:pt x="1003" y="9207"/>
                </a:lnTo>
                <a:close/>
                <a:moveTo>
                  <a:pt x="5293" y="9197"/>
                </a:moveTo>
                <a:cubicBezTo>
                  <a:pt x="5300" y="9204"/>
                  <a:pt x="5306" y="9212"/>
                  <a:pt x="5310" y="9220"/>
                </a:cubicBezTo>
                <a:cubicBezTo>
                  <a:pt x="5311" y="9223"/>
                  <a:pt x="5299" y="9229"/>
                  <a:pt x="5286" y="9238"/>
                </a:cubicBezTo>
                <a:cubicBezTo>
                  <a:pt x="5280" y="9229"/>
                  <a:pt x="5276" y="9219"/>
                  <a:pt x="5273" y="9209"/>
                </a:cubicBezTo>
                <a:cubicBezTo>
                  <a:pt x="5273" y="9205"/>
                  <a:pt x="5286" y="9201"/>
                  <a:pt x="5293" y="9197"/>
                </a:cubicBezTo>
                <a:close/>
                <a:moveTo>
                  <a:pt x="1069" y="9197"/>
                </a:moveTo>
                <a:cubicBezTo>
                  <a:pt x="1076" y="9204"/>
                  <a:pt x="1082" y="9212"/>
                  <a:pt x="1086" y="9220"/>
                </a:cubicBezTo>
                <a:cubicBezTo>
                  <a:pt x="1087" y="9223"/>
                  <a:pt x="1075" y="9229"/>
                  <a:pt x="1062" y="9238"/>
                </a:cubicBezTo>
                <a:cubicBezTo>
                  <a:pt x="1056" y="9229"/>
                  <a:pt x="1052" y="9219"/>
                  <a:pt x="1049" y="9209"/>
                </a:cubicBezTo>
                <a:cubicBezTo>
                  <a:pt x="1049" y="9205"/>
                  <a:pt x="1062" y="9201"/>
                  <a:pt x="1069" y="9197"/>
                </a:cubicBezTo>
                <a:close/>
                <a:moveTo>
                  <a:pt x="4999" y="9197"/>
                </a:moveTo>
                <a:cubicBezTo>
                  <a:pt x="5002" y="9203"/>
                  <a:pt x="5004" y="9210"/>
                  <a:pt x="5005" y="9217"/>
                </a:cubicBezTo>
                <a:cubicBezTo>
                  <a:pt x="5003" y="9220"/>
                  <a:pt x="4993" y="9222"/>
                  <a:pt x="4983" y="9225"/>
                </a:cubicBezTo>
                <a:cubicBezTo>
                  <a:pt x="4982" y="9218"/>
                  <a:pt x="4982" y="9210"/>
                  <a:pt x="4983" y="9202"/>
                </a:cubicBezTo>
                <a:cubicBezTo>
                  <a:pt x="4983" y="9200"/>
                  <a:pt x="4994" y="9198"/>
                  <a:pt x="4999" y="9197"/>
                </a:cubicBezTo>
                <a:close/>
                <a:moveTo>
                  <a:pt x="775" y="9197"/>
                </a:moveTo>
                <a:cubicBezTo>
                  <a:pt x="778" y="9203"/>
                  <a:pt x="780" y="9210"/>
                  <a:pt x="781" y="9217"/>
                </a:cubicBezTo>
                <a:cubicBezTo>
                  <a:pt x="779" y="9220"/>
                  <a:pt x="769" y="9222"/>
                  <a:pt x="759" y="9225"/>
                </a:cubicBezTo>
                <a:cubicBezTo>
                  <a:pt x="758" y="9218"/>
                  <a:pt x="758" y="9210"/>
                  <a:pt x="759" y="9202"/>
                </a:cubicBezTo>
                <a:cubicBezTo>
                  <a:pt x="759" y="9200"/>
                  <a:pt x="770" y="9198"/>
                  <a:pt x="775" y="9197"/>
                </a:cubicBezTo>
                <a:close/>
                <a:moveTo>
                  <a:pt x="5919" y="9189"/>
                </a:moveTo>
                <a:cubicBezTo>
                  <a:pt x="5921" y="9193"/>
                  <a:pt x="5922" y="9198"/>
                  <a:pt x="5924" y="9202"/>
                </a:cubicBezTo>
                <a:cubicBezTo>
                  <a:pt x="5924" y="9204"/>
                  <a:pt x="5919" y="9206"/>
                  <a:pt x="5917" y="9207"/>
                </a:cubicBezTo>
                <a:cubicBezTo>
                  <a:pt x="5915" y="9202"/>
                  <a:pt x="5912" y="9198"/>
                  <a:pt x="5910" y="9193"/>
                </a:cubicBezTo>
                <a:lnTo>
                  <a:pt x="5919" y="9189"/>
                </a:lnTo>
                <a:close/>
                <a:moveTo>
                  <a:pt x="1695" y="9189"/>
                </a:moveTo>
                <a:cubicBezTo>
                  <a:pt x="1697" y="9193"/>
                  <a:pt x="1698" y="9198"/>
                  <a:pt x="1700" y="9202"/>
                </a:cubicBezTo>
                <a:cubicBezTo>
                  <a:pt x="1700" y="9204"/>
                  <a:pt x="1695" y="9206"/>
                  <a:pt x="1693" y="9207"/>
                </a:cubicBezTo>
                <a:cubicBezTo>
                  <a:pt x="1691" y="9202"/>
                  <a:pt x="1688" y="9198"/>
                  <a:pt x="1686" y="9193"/>
                </a:cubicBezTo>
                <a:lnTo>
                  <a:pt x="1695" y="9189"/>
                </a:lnTo>
                <a:close/>
                <a:moveTo>
                  <a:pt x="5224" y="9152"/>
                </a:moveTo>
                <a:lnTo>
                  <a:pt x="5224" y="9162"/>
                </a:lnTo>
                <a:cubicBezTo>
                  <a:pt x="5222" y="9160"/>
                  <a:pt x="5221" y="9158"/>
                  <a:pt x="5219" y="9157"/>
                </a:cubicBezTo>
                <a:lnTo>
                  <a:pt x="5224" y="9152"/>
                </a:lnTo>
                <a:close/>
                <a:moveTo>
                  <a:pt x="1000" y="9152"/>
                </a:moveTo>
                <a:lnTo>
                  <a:pt x="1000" y="9162"/>
                </a:lnTo>
                <a:cubicBezTo>
                  <a:pt x="998" y="9160"/>
                  <a:pt x="997" y="9158"/>
                  <a:pt x="995" y="9157"/>
                </a:cubicBezTo>
                <a:lnTo>
                  <a:pt x="1000" y="9152"/>
                </a:lnTo>
                <a:close/>
                <a:moveTo>
                  <a:pt x="5001" y="9150"/>
                </a:moveTo>
                <a:cubicBezTo>
                  <a:pt x="5004" y="9153"/>
                  <a:pt x="5008" y="9157"/>
                  <a:pt x="5011" y="9160"/>
                </a:cubicBezTo>
                <a:cubicBezTo>
                  <a:pt x="5011" y="9161"/>
                  <a:pt x="5007" y="9166"/>
                  <a:pt x="5006" y="9166"/>
                </a:cubicBezTo>
                <a:cubicBezTo>
                  <a:pt x="5001" y="9165"/>
                  <a:pt x="4996" y="9163"/>
                  <a:pt x="4991" y="9162"/>
                </a:cubicBezTo>
                <a:cubicBezTo>
                  <a:pt x="4994" y="9158"/>
                  <a:pt x="4997" y="9154"/>
                  <a:pt x="5001" y="9150"/>
                </a:cubicBezTo>
                <a:close/>
                <a:moveTo>
                  <a:pt x="777" y="9150"/>
                </a:moveTo>
                <a:cubicBezTo>
                  <a:pt x="780" y="9153"/>
                  <a:pt x="784" y="9157"/>
                  <a:pt x="787" y="9160"/>
                </a:cubicBezTo>
                <a:cubicBezTo>
                  <a:pt x="787" y="9161"/>
                  <a:pt x="783" y="9166"/>
                  <a:pt x="782" y="9166"/>
                </a:cubicBezTo>
                <a:cubicBezTo>
                  <a:pt x="777" y="9165"/>
                  <a:pt x="772" y="9163"/>
                  <a:pt x="767" y="9162"/>
                </a:cubicBezTo>
                <a:cubicBezTo>
                  <a:pt x="770" y="9158"/>
                  <a:pt x="773" y="9154"/>
                  <a:pt x="777" y="9150"/>
                </a:cubicBezTo>
                <a:close/>
                <a:moveTo>
                  <a:pt x="5098" y="9136"/>
                </a:moveTo>
                <a:cubicBezTo>
                  <a:pt x="5137" y="9138"/>
                  <a:pt x="5158" y="9168"/>
                  <a:pt x="5180" y="9195"/>
                </a:cubicBezTo>
                <a:cubicBezTo>
                  <a:pt x="5198" y="9216"/>
                  <a:pt x="5193" y="9235"/>
                  <a:pt x="5151" y="9251"/>
                </a:cubicBezTo>
                <a:lnTo>
                  <a:pt x="5068" y="9139"/>
                </a:lnTo>
                <a:cubicBezTo>
                  <a:pt x="5079" y="9137"/>
                  <a:pt x="5089" y="9136"/>
                  <a:pt x="5098" y="9136"/>
                </a:cubicBezTo>
                <a:close/>
                <a:moveTo>
                  <a:pt x="874" y="9136"/>
                </a:moveTo>
                <a:cubicBezTo>
                  <a:pt x="913" y="9138"/>
                  <a:pt x="934" y="9168"/>
                  <a:pt x="956" y="9195"/>
                </a:cubicBezTo>
                <a:cubicBezTo>
                  <a:pt x="974" y="9216"/>
                  <a:pt x="969" y="9235"/>
                  <a:pt x="927" y="9251"/>
                </a:cubicBezTo>
                <a:lnTo>
                  <a:pt x="844" y="9139"/>
                </a:lnTo>
                <a:cubicBezTo>
                  <a:pt x="855" y="9137"/>
                  <a:pt x="865" y="9136"/>
                  <a:pt x="874" y="9136"/>
                </a:cubicBezTo>
                <a:close/>
                <a:moveTo>
                  <a:pt x="5788" y="9107"/>
                </a:moveTo>
                <a:cubicBezTo>
                  <a:pt x="5795" y="9118"/>
                  <a:pt x="5802" y="9129"/>
                  <a:pt x="5808" y="9139"/>
                </a:cubicBezTo>
                <a:lnTo>
                  <a:pt x="5793" y="9146"/>
                </a:lnTo>
                <a:lnTo>
                  <a:pt x="5766" y="9116"/>
                </a:lnTo>
                <a:lnTo>
                  <a:pt x="5788" y="9107"/>
                </a:lnTo>
                <a:close/>
                <a:moveTo>
                  <a:pt x="1564" y="9107"/>
                </a:moveTo>
                <a:cubicBezTo>
                  <a:pt x="1571" y="9118"/>
                  <a:pt x="1578" y="9129"/>
                  <a:pt x="1584" y="9139"/>
                </a:cubicBezTo>
                <a:lnTo>
                  <a:pt x="1569" y="9146"/>
                </a:lnTo>
                <a:lnTo>
                  <a:pt x="1542" y="9116"/>
                </a:lnTo>
                <a:lnTo>
                  <a:pt x="1564" y="9107"/>
                </a:lnTo>
                <a:close/>
                <a:moveTo>
                  <a:pt x="5375" y="9100"/>
                </a:moveTo>
                <a:lnTo>
                  <a:pt x="5466" y="9100"/>
                </a:lnTo>
                <a:cubicBezTo>
                  <a:pt x="5471" y="9124"/>
                  <a:pt x="5476" y="9149"/>
                  <a:pt x="5481" y="9173"/>
                </a:cubicBezTo>
                <a:lnTo>
                  <a:pt x="5379" y="9159"/>
                </a:lnTo>
                <a:cubicBezTo>
                  <a:pt x="5379" y="9146"/>
                  <a:pt x="5376" y="9125"/>
                  <a:pt x="5375" y="9100"/>
                </a:cubicBezTo>
                <a:close/>
                <a:moveTo>
                  <a:pt x="1151" y="9100"/>
                </a:moveTo>
                <a:lnTo>
                  <a:pt x="1242" y="9100"/>
                </a:lnTo>
                <a:cubicBezTo>
                  <a:pt x="1247" y="9124"/>
                  <a:pt x="1252" y="9149"/>
                  <a:pt x="1257" y="9173"/>
                </a:cubicBezTo>
                <a:lnTo>
                  <a:pt x="1155" y="9159"/>
                </a:lnTo>
                <a:cubicBezTo>
                  <a:pt x="1155" y="9146"/>
                  <a:pt x="1152" y="9125"/>
                  <a:pt x="1151" y="9100"/>
                </a:cubicBezTo>
                <a:close/>
                <a:moveTo>
                  <a:pt x="4690" y="9004"/>
                </a:moveTo>
                <a:lnTo>
                  <a:pt x="4698" y="9004"/>
                </a:lnTo>
                <a:lnTo>
                  <a:pt x="4698" y="9030"/>
                </a:lnTo>
                <a:lnTo>
                  <a:pt x="4690" y="9030"/>
                </a:lnTo>
                <a:lnTo>
                  <a:pt x="4690" y="9004"/>
                </a:lnTo>
                <a:close/>
                <a:moveTo>
                  <a:pt x="466" y="9004"/>
                </a:moveTo>
                <a:lnTo>
                  <a:pt x="474" y="9004"/>
                </a:lnTo>
                <a:lnTo>
                  <a:pt x="474" y="9030"/>
                </a:lnTo>
                <a:lnTo>
                  <a:pt x="466" y="9030"/>
                </a:lnTo>
                <a:lnTo>
                  <a:pt x="466" y="9004"/>
                </a:lnTo>
                <a:close/>
                <a:moveTo>
                  <a:pt x="5032" y="8991"/>
                </a:moveTo>
                <a:cubicBezTo>
                  <a:pt x="5090" y="8998"/>
                  <a:pt x="5090" y="8998"/>
                  <a:pt x="5086" y="9062"/>
                </a:cubicBezTo>
                <a:lnTo>
                  <a:pt x="5032" y="8991"/>
                </a:lnTo>
                <a:close/>
                <a:moveTo>
                  <a:pt x="808" y="8991"/>
                </a:moveTo>
                <a:cubicBezTo>
                  <a:pt x="866" y="8998"/>
                  <a:pt x="866" y="8998"/>
                  <a:pt x="862" y="9062"/>
                </a:cubicBezTo>
                <a:lnTo>
                  <a:pt x="808" y="8991"/>
                </a:lnTo>
                <a:close/>
                <a:moveTo>
                  <a:pt x="5418" y="8982"/>
                </a:moveTo>
                <a:lnTo>
                  <a:pt x="5414" y="9055"/>
                </a:lnTo>
                <a:lnTo>
                  <a:pt x="5387" y="9055"/>
                </a:lnTo>
                <a:cubicBezTo>
                  <a:pt x="5363" y="9029"/>
                  <a:pt x="5379" y="9005"/>
                  <a:pt x="5418" y="8982"/>
                </a:cubicBezTo>
                <a:close/>
                <a:moveTo>
                  <a:pt x="1194" y="8982"/>
                </a:moveTo>
                <a:lnTo>
                  <a:pt x="1190" y="9055"/>
                </a:lnTo>
                <a:lnTo>
                  <a:pt x="1163" y="9055"/>
                </a:lnTo>
                <a:cubicBezTo>
                  <a:pt x="1139" y="9029"/>
                  <a:pt x="1155" y="9005"/>
                  <a:pt x="1194" y="8982"/>
                </a:cubicBezTo>
                <a:close/>
                <a:moveTo>
                  <a:pt x="5493" y="8922"/>
                </a:moveTo>
                <a:cubicBezTo>
                  <a:pt x="5544" y="8966"/>
                  <a:pt x="5474" y="9012"/>
                  <a:pt x="5493" y="9055"/>
                </a:cubicBezTo>
                <a:lnTo>
                  <a:pt x="5436" y="8990"/>
                </a:lnTo>
                <a:lnTo>
                  <a:pt x="5493" y="8922"/>
                </a:lnTo>
                <a:close/>
                <a:moveTo>
                  <a:pt x="1269" y="8922"/>
                </a:moveTo>
                <a:cubicBezTo>
                  <a:pt x="1320" y="8966"/>
                  <a:pt x="1250" y="9012"/>
                  <a:pt x="1269" y="9055"/>
                </a:cubicBezTo>
                <a:lnTo>
                  <a:pt x="1212" y="8990"/>
                </a:lnTo>
                <a:lnTo>
                  <a:pt x="1269" y="8922"/>
                </a:lnTo>
                <a:close/>
                <a:moveTo>
                  <a:pt x="5116" y="8899"/>
                </a:moveTo>
                <a:cubicBezTo>
                  <a:pt x="5141" y="8898"/>
                  <a:pt x="5154" y="8908"/>
                  <a:pt x="5156" y="8932"/>
                </a:cubicBezTo>
                <a:cubicBezTo>
                  <a:pt x="5159" y="8958"/>
                  <a:pt x="5162" y="8987"/>
                  <a:pt x="5165" y="9020"/>
                </a:cubicBezTo>
                <a:cubicBezTo>
                  <a:pt x="5102" y="9010"/>
                  <a:pt x="5086" y="8979"/>
                  <a:pt x="5105" y="8900"/>
                </a:cubicBezTo>
                <a:cubicBezTo>
                  <a:pt x="5109" y="8899"/>
                  <a:pt x="5113" y="8899"/>
                  <a:pt x="5116" y="8899"/>
                </a:cubicBezTo>
                <a:close/>
                <a:moveTo>
                  <a:pt x="892" y="8899"/>
                </a:moveTo>
                <a:cubicBezTo>
                  <a:pt x="917" y="8898"/>
                  <a:pt x="930" y="8908"/>
                  <a:pt x="932" y="8932"/>
                </a:cubicBezTo>
                <a:cubicBezTo>
                  <a:pt x="935" y="8958"/>
                  <a:pt x="938" y="8987"/>
                  <a:pt x="941" y="9020"/>
                </a:cubicBezTo>
                <a:cubicBezTo>
                  <a:pt x="878" y="9010"/>
                  <a:pt x="862" y="8979"/>
                  <a:pt x="881" y="8900"/>
                </a:cubicBezTo>
                <a:cubicBezTo>
                  <a:pt x="885" y="8899"/>
                  <a:pt x="889" y="8899"/>
                  <a:pt x="892" y="8899"/>
                </a:cubicBezTo>
                <a:close/>
                <a:moveTo>
                  <a:pt x="5937" y="8883"/>
                </a:moveTo>
                <a:lnTo>
                  <a:pt x="5946" y="8896"/>
                </a:lnTo>
                <a:cubicBezTo>
                  <a:pt x="5934" y="8903"/>
                  <a:pt x="5920" y="8910"/>
                  <a:pt x="5907" y="8917"/>
                </a:cubicBezTo>
                <a:cubicBezTo>
                  <a:pt x="5901" y="8911"/>
                  <a:pt x="5895" y="8906"/>
                  <a:pt x="5890" y="8900"/>
                </a:cubicBezTo>
                <a:lnTo>
                  <a:pt x="5937" y="8883"/>
                </a:lnTo>
                <a:close/>
                <a:moveTo>
                  <a:pt x="1713" y="8883"/>
                </a:moveTo>
                <a:lnTo>
                  <a:pt x="1722" y="8896"/>
                </a:lnTo>
                <a:cubicBezTo>
                  <a:pt x="1710" y="8903"/>
                  <a:pt x="1696" y="8910"/>
                  <a:pt x="1683" y="8917"/>
                </a:cubicBezTo>
                <a:cubicBezTo>
                  <a:pt x="1677" y="8911"/>
                  <a:pt x="1671" y="8906"/>
                  <a:pt x="1666" y="8900"/>
                </a:cubicBezTo>
                <a:lnTo>
                  <a:pt x="1713" y="8883"/>
                </a:lnTo>
                <a:close/>
                <a:moveTo>
                  <a:pt x="5197" y="8847"/>
                </a:moveTo>
                <a:cubicBezTo>
                  <a:pt x="5204" y="8847"/>
                  <a:pt x="5211" y="8853"/>
                  <a:pt x="5230" y="8861"/>
                </a:cubicBezTo>
                <a:cubicBezTo>
                  <a:pt x="5214" y="8868"/>
                  <a:pt x="5206" y="8874"/>
                  <a:pt x="5198" y="8874"/>
                </a:cubicBezTo>
                <a:cubicBezTo>
                  <a:pt x="5190" y="8874"/>
                  <a:pt x="5182" y="8868"/>
                  <a:pt x="5174" y="8865"/>
                </a:cubicBezTo>
                <a:cubicBezTo>
                  <a:pt x="5180" y="8859"/>
                  <a:pt x="5186" y="8851"/>
                  <a:pt x="5194" y="8848"/>
                </a:cubicBezTo>
                <a:cubicBezTo>
                  <a:pt x="5195" y="8848"/>
                  <a:pt x="5196" y="8847"/>
                  <a:pt x="5197" y="8847"/>
                </a:cubicBezTo>
                <a:close/>
                <a:moveTo>
                  <a:pt x="973" y="8847"/>
                </a:moveTo>
                <a:cubicBezTo>
                  <a:pt x="980" y="8847"/>
                  <a:pt x="987" y="8853"/>
                  <a:pt x="1006" y="8861"/>
                </a:cubicBezTo>
                <a:cubicBezTo>
                  <a:pt x="990" y="8868"/>
                  <a:pt x="982" y="8874"/>
                  <a:pt x="974" y="8874"/>
                </a:cubicBezTo>
                <a:cubicBezTo>
                  <a:pt x="966" y="8874"/>
                  <a:pt x="958" y="8868"/>
                  <a:pt x="950" y="8865"/>
                </a:cubicBezTo>
                <a:cubicBezTo>
                  <a:pt x="956" y="8859"/>
                  <a:pt x="962" y="8851"/>
                  <a:pt x="970" y="8848"/>
                </a:cubicBezTo>
                <a:cubicBezTo>
                  <a:pt x="971" y="8848"/>
                  <a:pt x="972" y="8847"/>
                  <a:pt x="973" y="8847"/>
                </a:cubicBezTo>
                <a:close/>
                <a:moveTo>
                  <a:pt x="5619" y="8846"/>
                </a:moveTo>
                <a:lnTo>
                  <a:pt x="5689" y="8866"/>
                </a:lnTo>
                <a:cubicBezTo>
                  <a:pt x="5687" y="8871"/>
                  <a:pt x="5685" y="8876"/>
                  <a:pt x="5683" y="8880"/>
                </a:cubicBezTo>
                <a:lnTo>
                  <a:pt x="5612" y="8865"/>
                </a:lnTo>
                <a:cubicBezTo>
                  <a:pt x="5614" y="8859"/>
                  <a:pt x="5617" y="8852"/>
                  <a:pt x="5619" y="8846"/>
                </a:cubicBezTo>
                <a:close/>
                <a:moveTo>
                  <a:pt x="1395" y="8846"/>
                </a:moveTo>
                <a:lnTo>
                  <a:pt x="1465" y="8866"/>
                </a:lnTo>
                <a:cubicBezTo>
                  <a:pt x="1463" y="8871"/>
                  <a:pt x="1461" y="8876"/>
                  <a:pt x="1459" y="8880"/>
                </a:cubicBezTo>
                <a:lnTo>
                  <a:pt x="1388" y="8865"/>
                </a:lnTo>
                <a:cubicBezTo>
                  <a:pt x="1390" y="8859"/>
                  <a:pt x="1393" y="8852"/>
                  <a:pt x="1395" y="8846"/>
                </a:cubicBezTo>
                <a:close/>
                <a:moveTo>
                  <a:pt x="5814" y="8801"/>
                </a:moveTo>
                <a:lnTo>
                  <a:pt x="5826" y="8841"/>
                </a:lnTo>
                <a:lnTo>
                  <a:pt x="5810" y="8846"/>
                </a:lnTo>
                <a:cubicBezTo>
                  <a:pt x="5802" y="8833"/>
                  <a:pt x="5795" y="8821"/>
                  <a:pt x="5788" y="8808"/>
                </a:cubicBezTo>
                <a:lnTo>
                  <a:pt x="5814" y="8801"/>
                </a:lnTo>
                <a:close/>
                <a:moveTo>
                  <a:pt x="1590" y="8801"/>
                </a:moveTo>
                <a:lnTo>
                  <a:pt x="1602" y="8841"/>
                </a:lnTo>
                <a:lnTo>
                  <a:pt x="1586" y="8846"/>
                </a:lnTo>
                <a:cubicBezTo>
                  <a:pt x="1578" y="8833"/>
                  <a:pt x="1571" y="8821"/>
                  <a:pt x="1564" y="8808"/>
                </a:cubicBezTo>
                <a:lnTo>
                  <a:pt x="1590" y="8801"/>
                </a:lnTo>
                <a:close/>
                <a:moveTo>
                  <a:pt x="5962" y="8736"/>
                </a:moveTo>
                <a:lnTo>
                  <a:pt x="6052" y="8765"/>
                </a:lnTo>
                <a:cubicBezTo>
                  <a:pt x="5987" y="8776"/>
                  <a:pt x="5987" y="8776"/>
                  <a:pt x="5962" y="8736"/>
                </a:cubicBezTo>
                <a:close/>
                <a:moveTo>
                  <a:pt x="1738" y="8736"/>
                </a:moveTo>
                <a:lnTo>
                  <a:pt x="1828" y="8765"/>
                </a:lnTo>
                <a:cubicBezTo>
                  <a:pt x="1763" y="8776"/>
                  <a:pt x="1763" y="8776"/>
                  <a:pt x="1738" y="8736"/>
                </a:cubicBezTo>
                <a:close/>
                <a:moveTo>
                  <a:pt x="6110" y="8698"/>
                </a:moveTo>
                <a:cubicBezTo>
                  <a:pt x="6119" y="8708"/>
                  <a:pt x="6127" y="8713"/>
                  <a:pt x="6128" y="8719"/>
                </a:cubicBezTo>
                <a:cubicBezTo>
                  <a:pt x="6129" y="8725"/>
                  <a:pt x="6119" y="8728"/>
                  <a:pt x="6114" y="8733"/>
                </a:cubicBezTo>
                <a:cubicBezTo>
                  <a:pt x="6108" y="8728"/>
                  <a:pt x="6099" y="8723"/>
                  <a:pt x="6096" y="8717"/>
                </a:cubicBezTo>
                <a:cubicBezTo>
                  <a:pt x="6094" y="8711"/>
                  <a:pt x="6103" y="8707"/>
                  <a:pt x="6110" y="8698"/>
                </a:cubicBezTo>
                <a:close/>
                <a:moveTo>
                  <a:pt x="1886" y="8698"/>
                </a:moveTo>
                <a:cubicBezTo>
                  <a:pt x="1895" y="8708"/>
                  <a:pt x="1903" y="8713"/>
                  <a:pt x="1904" y="8719"/>
                </a:cubicBezTo>
                <a:cubicBezTo>
                  <a:pt x="1905" y="8725"/>
                  <a:pt x="1895" y="8728"/>
                  <a:pt x="1890" y="8733"/>
                </a:cubicBezTo>
                <a:cubicBezTo>
                  <a:pt x="1884" y="8728"/>
                  <a:pt x="1875" y="8723"/>
                  <a:pt x="1872" y="8717"/>
                </a:cubicBezTo>
                <a:cubicBezTo>
                  <a:pt x="1870" y="8711"/>
                  <a:pt x="1879" y="8707"/>
                  <a:pt x="1886" y="8698"/>
                </a:cubicBezTo>
                <a:close/>
                <a:moveTo>
                  <a:pt x="5822" y="8672"/>
                </a:moveTo>
                <a:cubicBezTo>
                  <a:pt x="5828" y="8673"/>
                  <a:pt x="5839" y="8679"/>
                  <a:pt x="5856" y="8686"/>
                </a:cubicBezTo>
                <a:cubicBezTo>
                  <a:pt x="5834" y="8694"/>
                  <a:pt x="5827" y="8700"/>
                  <a:pt x="5820" y="8699"/>
                </a:cubicBezTo>
                <a:cubicBezTo>
                  <a:pt x="5812" y="8696"/>
                  <a:pt x="5807" y="8690"/>
                  <a:pt x="5805" y="8683"/>
                </a:cubicBezTo>
                <a:cubicBezTo>
                  <a:pt x="5805" y="8680"/>
                  <a:pt x="5817" y="8672"/>
                  <a:pt x="5822" y="8672"/>
                </a:cubicBezTo>
                <a:close/>
                <a:moveTo>
                  <a:pt x="1598" y="8672"/>
                </a:moveTo>
                <a:cubicBezTo>
                  <a:pt x="1604" y="8673"/>
                  <a:pt x="1615" y="8679"/>
                  <a:pt x="1632" y="8686"/>
                </a:cubicBezTo>
                <a:cubicBezTo>
                  <a:pt x="1610" y="8694"/>
                  <a:pt x="1603" y="8700"/>
                  <a:pt x="1596" y="8699"/>
                </a:cubicBezTo>
                <a:cubicBezTo>
                  <a:pt x="1588" y="8696"/>
                  <a:pt x="1583" y="8690"/>
                  <a:pt x="1581" y="8683"/>
                </a:cubicBezTo>
                <a:cubicBezTo>
                  <a:pt x="1581" y="8680"/>
                  <a:pt x="1593" y="8672"/>
                  <a:pt x="1598" y="8672"/>
                </a:cubicBezTo>
                <a:close/>
                <a:moveTo>
                  <a:pt x="5961" y="8642"/>
                </a:moveTo>
                <a:cubicBezTo>
                  <a:pt x="5976" y="8648"/>
                  <a:pt x="5991" y="8654"/>
                  <a:pt x="6007" y="8660"/>
                </a:cubicBezTo>
                <a:lnTo>
                  <a:pt x="5982" y="8691"/>
                </a:lnTo>
                <a:lnTo>
                  <a:pt x="5943" y="8659"/>
                </a:lnTo>
                <a:lnTo>
                  <a:pt x="5961" y="8642"/>
                </a:lnTo>
                <a:close/>
                <a:moveTo>
                  <a:pt x="1737" y="8642"/>
                </a:moveTo>
                <a:cubicBezTo>
                  <a:pt x="1752" y="8648"/>
                  <a:pt x="1767" y="8654"/>
                  <a:pt x="1783" y="8660"/>
                </a:cubicBezTo>
                <a:lnTo>
                  <a:pt x="1758" y="8691"/>
                </a:lnTo>
                <a:lnTo>
                  <a:pt x="1719" y="8659"/>
                </a:lnTo>
                <a:lnTo>
                  <a:pt x="1737" y="8642"/>
                </a:lnTo>
                <a:close/>
                <a:moveTo>
                  <a:pt x="6058" y="8612"/>
                </a:moveTo>
                <a:lnTo>
                  <a:pt x="6065" y="8615"/>
                </a:lnTo>
                <a:lnTo>
                  <a:pt x="6056" y="8619"/>
                </a:lnTo>
                <a:lnTo>
                  <a:pt x="6058" y="8612"/>
                </a:lnTo>
                <a:close/>
                <a:moveTo>
                  <a:pt x="1834" y="8612"/>
                </a:moveTo>
                <a:lnTo>
                  <a:pt x="1841" y="8615"/>
                </a:lnTo>
                <a:lnTo>
                  <a:pt x="1832" y="8619"/>
                </a:lnTo>
                <a:lnTo>
                  <a:pt x="1834" y="8612"/>
                </a:lnTo>
                <a:close/>
                <a:moveTo>
                  <a:pt x="5259" y="8610"/>
                </a:moveTo>
                <a:cubicBezTo>
                  <a:pt x="5251" y="8610"/>
                  <a:pt x="5244" y="8611"/>
                  <a:pt x="5238" y="8614"/>
                </a:cubicBezTo>
                <a:cubicBezTo>
                  <a:pt x="5225" y="8620"/>
                  <a:pt x="5216" y="8632"/>
                  <a:pt x="5209" y="8650"/>
                </a:cubicBezTo>
                <a:lnTo>
                  <a:pt x="5209" y="8651"/>
                </a:lnTo>
                <a:lnTo>
                  <a:pt x="5347" y="8704"/>
                </a:lnTo>
                <a:cubicBezTo>
                  <a:pt x="5353" y="8649"/>
                  <a:pt x="5338" y="8630"/>
                  <a:pt x="5287" y="8615"/>
                </a:cubicBezTo>
                <a:cubicBezTo>
                  <a:pt x="5276" y="8612"/>
                  <a:pt x="5267" y="8610"/>
                  <a:pt x="5259" y="8610"/>
                </a:cubicBezTo>
                <a:close/>
                <a:moveTo>
                  <a:pt x="1035" y="8610"/>
                </a:moveTo>
                <a:cubicBezTo>
                  <a:pt x="1027" y="8610"/>
                  <a:pt x="1020" y="8611"/>
                  <a:pt x="1014" y="8614"/>
                </a:cubicBezTo>
                <a:cubicBezTo>
                  <a:pt x="1001" y="8620"/>
                  <a:pt x="992" y="8632"/>
                  <a:pt x="985" y="8650"/>
                </a:cubicBezTo>
                <a:lnTo>
                  <a:pt x="985" y="8651"/>
                </a:lnTo>
                <a:lnTo>
                  <a:pt x="1123" y="8704"/>
                </a:lnTo>
                <a:cubicBezTo>
                  <a:pt x="1129" y="8649"/>
                  <a:pt x="1114" y="8630"/>
                  <a:pt x="1063" y="8615"/>
                </a:cubicBezTo>
                <a:cubicBezTo>
                  <a:pt x="1052" y="8612"/>
                  <a:pt x="1043" y="8610"/>
                  <a:pt x="1035" y="8610"/>
                </a:cubicBezTo>
                <a:close/>
                <a:moveTo>
                  <a:pt x="4631" y="8500"/>
                </a:moveTo>
                <a:lnTo>
                  <a:pt x="4636" y="8500"/>
                </a:lnTo>
                <a:lnTo>
                  <a:pt x="4635" y="8520"/>
                </a:lnTo>
                <a:lnTo>
                  <a:pt x="4628" y="8520"/>
                </a:lnTo>
                <a:cubicBezTo>
                  <a:pt x="4628" y="8513"/>
                  <a:pt x="4628" y="8507"/>
                  <a:pt x="4631" y="8500"/>
                </a:cubicBezTo>
                <a:close/>
                <a:moveTo>
                  <a:pt x="407" y="8500"/>
                </a:moveTo>
                <a:lnTo>
                  <a:pt x="412" y="8500"/>
                </a:lnTo>
                <a:lnTo>
                  <a:pt x="411" y="8520"/>
                </a:lnTo>
                <a:lnTo>
                  <a:pt x="404" y="8520"/>
                </a:lnTo>
                <a:cubicBezTo>
                  <a:pt x="404" y="8513"/>
                  <a:pt x="404" y="8507"/>
                  <a:pt x="407" y="8500"/>
                </a:cubicBezTo>
                <a:close/>
                <a:moveTo>
                  <a:pt x="5762" y="8478"/>
                </a:moveTo>
                <a:cubicBezTo>
                  <a:pt x="5771" y="8484"/>
                  <a:pt x="5782" y="8489"/>
                  <a:pt x="5787" y="8496"/>
                </a:cubicBezTo>
                <a:cubicBezTo>
                  <a:pt x="5789" y="8500"/>
                  <a:pt x="5781" y="8509"/>
                  <a:pt x="5774" y="8521"/>
                </a:cubicBezTo>
                <a:cubicBezTo>
                  <a:pt x="5763" y="8514"/>
                  <a:pt x="5754" y="8505"/>
                  <a:pt x="5747" y="8495"/>
                </a:cubicBezTo>
                <a:cubicBezTo>
                  <a:pt x="5746" y="8492"/>
                  <a:pt x="5757" y="8484"/>
                  <a:pt x="5762" y="8478"/>
                </a:cubicBezTo>
                <a:close/>
                <a:moveTo>
                  <a:pt x="1538" y="8478"/>
                </a:moveTo>
                <a:cubicBezTo>
                  <a:pt x="1547" y="8484"/>
                  <a:pt x="1558" y="8489"/>
                  <a:pt x="1563" y="8496"/>
                </a:cubicBezTo>
                <a:cubicBezTo>
                  <a:pt x="1565" y="8500"/>
                  <a:pt x="1557" y="8509"/>
                  <a:pt x="1550" y="8521"/>
                </a:cubicBezTo>
                <a:cubicBezTo>
                  <a:pt x="1539" y="8514"/>
                  <a:pt x="1530" y="8505"/>
                  <a:pt x="1523" y="8495"/>
                </a:cubicBezTo>
                <a:cubicBezTo>
                  <a:pt x="1522" y="8492"/>
                  <a:pt x="1533" y="8484"/>
                  <a:pt x="1538" y="8478"/>
                </a:cubicBezTo>
                <a:close/>
                <a:moveTo>
                  <a:pt x="5961" y="8421"/>
                </a:moveTo>
                <a:cubicBezTo>
                  <a:pt x="5978" y="8422"/>
                  <a:pt x="5988" y="8436"/>
                  <a:pt x="5997" y="8462"/>
                </a:cubicBezTo>
                <a:cubicBezTo>
                  <a:pt x="6003" y="8480"/>
                  <a:pt x="6007" y="8498"/>
                  <a:pt x="6008" y="8517"/>
                </a:cubicBezTo>
                <a:cubicBezTo>
                  <a:pt x="6007" y="8523"/>
                  <a:pt x="6005" y="8530"/>
                  <a:pt x="6001" y="8536"/>
                </a:cubicBezTo>
                <a:lnTo>
                  <a:pt x="5886" y="8456"/>
                </a:lnTo>
                <a:cubicBezTo>
                  <a:pt x="5921" y="8431"/>
                  <a:pt x="5945" y="8420"/>
                  <a:pt x="5961" y="8421"/>
                </a:cubicBezTo>
                <a:close/>
                <a:moveTo>
                  <a:pt x="1737" y="8421"/>
                </a:moveTo>
                <a:cubicBezTo>
                  <a:pt x="1754" y="8422"/>
                  <a:pt x="1764" y="8436"/>
                  <a:pt x="1773" y="8462"/>
                </a:cubicBezTo>
                <a:cubicBezTo>
                  <a:pt x="1779" y="8480"/>
                  <a:pt x="1783" y="8498"/>
                  <a:pt x="1784" y="8517"/>
                </a:cubicBezTo>
                <a:cubicBezTo>
                  <a:pt x="1783" y="8523"/>
                  <a:pt x="1781" y="8530"/>
                  <a:pt x="1777" y="8536"/>
                </a:cubicBezTo>
                <a:lnTo>
                  <a:pt x="1662" y="8456"/>
                </a:lnTo>
                <a:cubicBezTo>
                  <a:pt x="1697" y="8431"/>
                  <a:pt x="1721" y="8420"/>
                  <a:pt x="1737" y="8421"/>
                </a:cubicBezTo>
                <a:close/>
                <a:moveTo>
                  <a:pt x="5712" y="8346"/>
                </a:moveTo>
                <a:cubicBezTo>
                  <a:pt x="5713" y="8346"/>
                  <a:pt x="5713" y="8346"/>
                  <a:pt x="5714" y="8347"/>
                </a:cubicBezTo>
                <a:cubicBezTo>
                  <a:pt x="5719" y="8348"/>
                  <a:pt x="5720" y="8354"/>
                  <a:pt x="5723" y="8359"/>
                </a:cubicBezTo>
                <a:lnTo>
                  <a:pt x="5711" y="8368"/>
                </a:lnTo>
                <a:cubicBezTo>
                  <a:pt x="5706" y="8362"/>
                  <a:pt x="5701" y="8356"/>
                  <a:pt x="5696" y="8350"/>
                </a:cubicBezTo>
                <a:cubicBezTo>
                  <a:pt x="5701" y="8349"/>
                  <a:pt x="5707" y="8346"/>
                  <a:pt x="5712" y="8346"/>
                </a:cubicBezTo>
                <a:close/>
                <a:moveTo>
                  <a:pt x="1488" y="8346"/>
                </a:moveTo>
                <a:cubicBezTo>
                  <a:pt x="1489" y="8346"/>
                  <a:pt x="1489" y="8346"/>
                  <a:pt x="1490" y="8347"/>
                </a:cubicBezTo>
                <a:cubicBezTo>
                  <a:pt x="1495" y="8348"/>
                  <a:pt x="1496" y="8354"/>
                  <a:pt x="1499" y="8359"/>
                </a:cubicBezTo>
                <a:lnTo>
                  <a:pt x="1487" y="8368"/>
                </a:lnTo>
                <a:cubicBezTo>
                  <a:pt x="1482" y="8362"/>
                  <a:pt x="1477" y="8356"/>
                  <a:pt x="1472" y="8350"/>
                </a:cubicBezTo>
                <a:cubicBezTo>
                  <a:pt x="1477" y="8349"/>
                  <a:pt x="1483" y="8346"/>
                  <a:pt x="1488" y="8346"/>
                </a:cubicBezTo>
                <a:close/>
                <a:moveTo>
                  <a:pt x="6144" y="8333"/>
                </a:moveTo>
                <a:cubicBezTo>
                  <a:pt x="6146" y="8338"/>
                  <a:pt x="6149" y="8343"/>
                  <a:pt x="6147" y="8347"/>
                </a:cubicBezTo>
                <a:cubicBezTo>
                  <a:pt x="6146" y="8350"/>
                  <a:pt x="6139" y="8351"/>
                  <a:pt x="6135" y="8353"/>
                </a:cubicBezTo>
                <a:lnTo>
                  <a:pt x="6125" y="8342"/>
                </a:lnTo>
                <a:lnTo>
                  <a:pt x="6144" y="8333"/>
                </a:lnTo>
                <a:close/>
                <a:moveTo>
                  <a:pt x="1920" y="8333"/>
                </a:moveTo>
                <a:cubicBezTo>
                  <a:pt x="1922" y="8338"/>
                  <a:pt x="1925" y="8343"/>
                  <a:pt x="1923" y="8347"/>
                </a:cubicBezTo>
                <a:cubicBezTo>
                  <a:pt x="1922" y="8350"/>
                  <a:pt x="1915" y="8351"/>
                  <a:pt x="1911" y="8353"/>
                </a:cubicBezTo>
                <a:lnTo>
                  <a:pt x="1901" y="8342"/>
                </a:lnTo>
                <a:lnTo>
                  <a:pt x="1920" y="8333"/>
                </a:lnTo>
                <a:close/>
                <a:moveTo>
                  <a:pt x="6201" y="8289"/>
                </a:moveTo>
                <a:cubicBezTo>
                  <a:pt x="6202" y="8290"/>
                  <a:pt x="6202" y="8290"/>
                  <a:pt x="6203" y="8290"/>
                </a:cubicBezTo>
                <a:cubicBezTo>
                  <a:pt x="6207" y="8293"/>
                  <a:pt x="6210" y="8298"/>
                  <a:pt x="6211" y="8303"/>
                </a:cubicBezTo>
                <a:cubicBezTo>
                  <a:pt x="6211" y="8305"/>
                  <a:pt x="6202" y="8308"/>
                  <a:pt x="6196" y="8312"/>
                </a:cubicBezTo>
                <a:cubicBezTo>
                  <a:pt x="6192" y="8305"/>
                  <a:pt x="6189" y="8299"/>
                  <a:pt x="6186" y="8293"/>
                </a:cubicBezTo>
                <a:cubicBezTo>
                  <a:pt x="6191" y="8293"/>
                  <a:pt x="6197" y="8289"/>
                  <a:pt x="6201" y="8289"/>
                </a:cubicBezTo>
                <a:close/>
                <a:moveTo>
                  <a:pt x="1977" y="8289"/>
                </a:moveTo>
                <a:cubicBezTo>
                  <a:pt x="1978" y="8290"/>
                  <a:pt x="1978" y="8290"/>
                  <a:pt x="1979" y="8290"/>
                </a:cubicBezTo>
                <a:cubicBezTo>
                  <a:pt x="1983" y="8293"/>
                  <a:pt x="1986" y="8298"/>
                  <a:pt x="1987" y="8303"/>
                </a:cubicBezTo>
                <a:cubicBezTo>
                  <a:pt x="1987" y="8305"/>
                  <a:pt x="1978" y="8308"/>
                  <a:pt x="1972" y="8312"/>
                </a:cubicBezTo>
                <a:cubicBezTo>
                  <a:pt x="1968" y="8305"/>
                  <a:pt x="1965" y="8299"/>
                  <a:pt x="1962" y="8293"/>
                </a:cubicBezTo>
                <a:cubicBezTo>
                  <a:pt x="1967" y="8293"/>
                  <a:pt x="1973" y="8289"/>
                  <a:pt x="1977" y="8289"/>
                </a:cubicBezTo>
                <a:close/>
                <a:moveTo>
                  <a:pt x="5260" y="8234"/>
                </a:moveTo>
                <a:lnTo>
                  <a:pt x="5260" y="8234"/>
                </a:lnTo>
                <a:cubicBezTo>
                  <a:pt x="5203" y="8275"/>
                  <a:pt x="5258" y="8318"/>
                  <a:pt x="5234" y="8357"/>
                </a:cubicBezTo>
                <a:cubicBezTo>
                  <a:pt x="5262" y="8363"/>
                  <a:pt x="5281" y="8368"/>
                  <a:pt x="5301" y="8371"/>
                </a:cubicBezTo>
                <a:cubicBezTo>
                  <a:pt x="5307" y="8373"/>
                  <a:pt x="5314" y="8373"/>
                  <a:pt x="5321" y="8371"/>
                </a:cubicBezTo>
                <a:cubicBezTo>
                  <a:pt x="5345" y="8366"/>
                  <a:pt x="5360" y="8346"/>
                  <a:pt x="5354" y="8327"/>
                </a:cubicBezTo>
                <a:cubicBezTo>
                  <a:pt x="5353" y="8325"/>
                  <a:pt x="5352" y="8323"/>
                  <a:pt x="5351" y="8321"/>
                </a:cubicBezTo>
                <a:cubicBezTo>
                  <a:pt x="5325" y="8293"/>
                  <a:pt x="5295" y="8267"/>
                  <a:pt x="5260" y="8234"/>
                </a:cubicBezTo>
                <a:close/>
                <a:moveTo>
                  <a:pt x="1036" y="8234"/>
                </a:moveTo>
                <a:lnTo>
                  <a:pt x="1036" y="8234"/>
                </a:lnTo>
                <a:cubicBezTo>
                  <a:pt x="979" y="8275"/>
                  <a:pt x="1034" y="8318"/>
                  <a:pt x="1010" y="8357"/>
                </a:cubicBezTo>
                <a:cubicBezTo>
                  <a:pt x="1038" y="8363"/>
                  <a:pt x="1057" y="8368"/>
                  <a:pt x="1077" y="8371"/>
                </a:cubicBezTo>
                <a:cubicBezTo>
                  <a:pt x="1083" y="8373"/>
                  <a:pt x="1090" y="8373"/>
                  <a:pt x="1097" y="8371"/>
                </a:cubicBezTo>
                <a:cubicBezTo>
                  <a:pt x="1121" y="8366"/>
                  <a:pt x="1136" y="8346"/>
                  <a:pt x="1130" y="8327"/>
                </a:cubicBezTo>
                <a:cubicBezTo>
                  <a:pt x="1129" y="8325"/>
                  <a:pt x="1128" y="8323"/>
                  <a:pt x="1127" y="8321"/>
                </a:cubicBezTo>
                <a:cubicBezTo>
                  <a:pt x="1101" y="8293"/>
                  <a:pt x="1071" y="8267"/>
                  <a:pt x="1036" y="8234"/>
                </a:cubicBezTo>
                <a:close/>
                <a:moveTo>
                  <a:pt x="4645" y="8185"/>
                </a:moveTo>
                <a:lnTo>
                  <a:pt x="4658" y="8202"/>
                </a:lnTo>
                <a:lnTo>
                  <a:pt x="4645" y="8206"/>
                </a:lnTo>
                <a:lnTo>
                  <a:pt x="4645" y="8185"/>
                </a:lnTo>
                <a:close/>
                <a:moveTo>
                  <a:pt x="421" y="8185"/>
                </a:moveTo>
                <a:lnTo>
                  <a:pt x="434" y="8202"/>
                </a:lnTo>
                <a:lnTo>
                  <a:pt x="421" y="8206"/>
                </a:lnTo>
                <a:lnTo>
                  <a:pt x="421" y="8185"/>
                </a:lnTo>
                <a:close/>
                <a:moveTo>
                  <a:pt x="4645" y="8181"/>
                </a:moveTo>
                <a:lnTo>
                  <a:pt x="4645" y="8181"/>
                </a:lnTo>
                <a:lnTo>
                  <a:pt x="4645" y="8181"/>
                </a:lnTo>
                <a:lnTo>
                  <a:pt x="4645" y="8185"/>
                </a:lnTo>
                <a:lnTo>
                  <a:pt x="4643" y="8182"/>
                </a:lnTo>
                <a:lnTo>
                  <a:pt x="4643" y="8182"/>
                </a:lnTo>
                <a:lnTo>
                  <a:pt x="4643" y="8182"/>
                </a:lnTo>
                <a:lnTo>
                  <a:pt x="4645" y="8181"/>
                </a:lnTo>
                <a:close/>
                <a:moveTo>
                  <a:pt x="421" y="8181"/>
                </a:moveTo>
                <a:lnTo>
                  <a:pt x="421" y="8181"/>
                </a:lnTo>
                <a:lnTo>
                  <a:pt x="421" y="8181"/>
                </a:lnTo>
                <a:lnTo>
                  <a:pt x="421" y="8185"/>
                </a:lnTo>
                <a:lnTo>
                  <a:pt x="419" y="8182"/>
                </a:lnTo>
                <a:lnTo>
                  <a:pt x="419" y="8182"/>
                </a:lnTo>
                <a:lnTo>
                  <a:pt x="419" y="8182"/>
                </a:lnTo>
                <a:lnTo>
                  <a:pt x="421" y="8181"/>
                </a:lnTo>
                <a:close/>
                <a:moveTo>
                  <a:pt x="6147" y="8144"/>
                </a:moveTo>
                <a:cubicBezTo>
                  <a:pt x="6178" y="8146"/>
                  <a:pt x="6208" y="8152"/>
                  <a:pt x="6237" y="8160"/>
                </a:cubicBezTo>
                <a:cubicBezTo>
                  <a:pt x="6247" y="8165"/>
                  <a:pt x="6252" y="8191"/>
                  <a:pt x="6246" y="8203"/>
                </a:cubicBezTo>
                <a:cubicBezTo>
                  <a:pt x="6238" y="8217"/>
                  <a:pt x="6222" y="8227"/>
                  <a:pt x="6204" y="8230"/>
                </a:cubicBezTo>
                <a:cubicBezTo>
                  <a:pt x="6194" y="8232"/>
                  <a:pt x="6175" y="8219"/>
                  <a:pt x="6168" y="8209"/>
                </a:cubicBezTo>
                <a:cubicBezTo>
                  <a:pt x="6159" y="8188"/>
                  <a:pt x="6152" y="8166"/>
                  <a:pt x="6147" y="8144"/>
                </a:cubicBezTo>
                <a:close/>
                <a:moveTo>
                  <a:pt x="1923" y="8144"/>
                </a:moveTo>
                <a:cubicBezTo>
                  <a:pt x="1954" y="8146"/>
                  <a:pt x="1984" y="8152"/>
                  <a:pt x="2013" y="8160"/>
                </a:cubicBezTo>
                <a:cubicBezTo>
                  <a:pt x="2023" y="8165"/>
                  <a:pt x="2028" y="8191"/>
                  <a:pt x="2022" y="8203"/>
                </a:cubicBezTo>
                <a:cubicBezTo>
                  <a:pt x="2014" y="8217"/>
                  <a:pt x="1998" y="8227"/>
                  <a:pt x="1980" y="8230"/>
                </a:cubicBezTo>
                <a:cubicBezTo>
                  <a:pt x="1970" y="8232"/>
                  <a:pt x="1951" y="8219"/>
                  <a:pt x="1944" y="8209"/>
                </a:cubicBezTo>
                <a:cubicBezTo>
                  <a:pt x="1935" y="8188"/>
                  <a:pt x="1928" y="8166"/>
                  <a:pt x="1923" y="8144"/>
                </a:cubicBezTo>
                <a:close/>
                <a:moveTo>
                  <a:pt x="4586" y="8135"/>
                </a:moveTo>
                <a:lnTo>
                  <a:pt x="4643" y="8182"/>
                </a:lnTo>
                <a:lnTo>
                  <a:pt x="4578" y="8217"/>
                </a:lnTo>
                <a:cubicBezTo>
                  <a:pt x="4573" y="8187"/>
                  <a:pt x="4569" y="8164"/>
                  <a:pt x="4565" y="8142"/>
                </a:cubicBezTo>
                <a:lnTo>
                  <a:pt x="4586" y="8135"/>
                </a:lnTo>
                <a:close/>
                <a:moveTo>
                  <a:pt x="362" y="8135"/>
                </a:moveTo>
                <a:lnTo>
                  <a:pt x="419" y="8182"/>
                </a:lnTo>
                <a:lnTo>
                  <a:pt x="354" y="8217"/>
                </a:lnTo>
                <a:cubicBezTo>
                  <a:pt x="349" y="8187"/>
                  <a:pt x="345" y="8164"/>
                  <a:pt x="341" y="8142"/>
                </a:cubicBezTo>
                <a:lnTo>
                  <a:pt x="362" y="8135"/>
                </a:lnTo>
                <a:close/>
                <a:moveTo>
                  <a:pt x="5301" y="8071"/>
                </a:moveTo>
                <a:cubicBezTo>
                  <a:pt x="5213" y="8118"/>
                  <a:pt x="5213" y="8131"/>
                  <a:pt x="5300" y="8185"/>
                </a:cubicBezTo>
                <a:lnTo>
                  <a:pt x="5301" y="8185"/>
                </a:lnTo>
                <a:lnTo>
                  <a:pt x="5301" y="8071"/>
                </a:lnTo>
                <a:close/>
                <a:moveTo>
                  <a:pt x="1077" y="8071"/>
                </a:moveTo>
                <a:cubicBezTo>
                  <a:pt x="989" y="8118"/>
                  <a:pt x="989" y="8131"/>
                  <a:pt x="1076" y="8185"/>
                </a:cubicBezTo>
                <a:lnTo>
                  <a:pt x="1077" y="8185"/>
                </a:lnTo>
                <a:lnTo>
                  <a:pt x="1077" y="8071"/>
                </a:lnTo>
                <a:close/>
                <a:moveTo>
                  <a:pt x="6219" y="8022"/>
                </a:moveTo>
                <a:lnTo>
                  <a:pt x="6235" y="8022"/>
                </a:lnTo>
                <a:cubicBezTo>
                  <a:pt x="6233" y="8040"/>
                  <a:pt x="6231" y="8058"/>
                  <a:pt x="6229" y="8076"/>
                </a:cubicBezTo>
                <a:lnTo>
                  <a:pt x="6219" y="8076"/>
                </a:lnTo>
                <a:lnTo>
                  <a:pt x="6219" y="8022"/>
                </a:lnTo>
                <a:close/>
                <a:moveTo>
                  <a:pt x="1995" y="8022"/>
                </a:moveTo>
                <a:lnTo>
                  <a:pt x="2011" y="8022"/>
                </a:lnTo>
                <a:cubicBezTo>
                  <a:pt x="2009" y="8040"/>
                  <a:pt x="2007" y="8058"/>
                  <a:pt x="2005" y="8076"/>
                </a:cubicBezTo>
                <a:lnTo>
                  <a:pt x="1995" y="8076"/>
                </a:lnTo>
                <a:lnTo>
                  <a:pt x="1995" y="8022"/>
                </a:lnTo>
                <a:close/>
                <a:moveTo>
                  <a:pt x="4607" y="8010"/>
                </a:moveTo>
                <a:lnTo>
                  <a:pt x="4668" y="8066"/>
                </a:lnTo>
                <a:lnTo>
                  <a:pt x="4659" y="8077"/>
                </a:lnTo>
                <a:lnTo>
                  <a:pt x="4581" y="8061"/>
                </a:lnTo>
                <a:lnTo>
                  <a:pt x="4607" y="8010"/>
                </a:lnTo>
                <a:close/>
                <a:moveTo>
                  <a:pt x="383" y="8010"/>
                </a:moveTo>
                <a:lnTo>
                  <a:pt x="444" y="8066"/>
                </a:lnTo>
                <a:lnTo>
                  <a:pt x="435" y="8077"/>
                </a:lnTo>
                <a:lnTo>
                  <a:pt x="357" y="8061"/>
                </a:lnTo>
                <a:lnTo>
                  <a:pt x="383" y="8010"/>
                </a:lnTo>
                <a:close/>
                <a:moveTo>
                  <a:pt x="6737" y="7950"/>
                </a:moveTo>
                <a:cubicBezTo>
                  <a:pt x="6742" y="7950"/>
                  <a:pt x="6747" y="7951"/>
                  <a:pt x="6752" y="7952"/>
                </a:cubicBezTo>
                <a:cubicBezTo>
                  <a:pt x="6749" y="7962"/>
                  <a:pt x="6747" y="7972"/>
                  <a:pt x="6744" y="7982"/>
                </a:cubicBezTo>
                <a:lnTo>
                  <a:pt x="6727" y="7979"/>
                </a:lnTo>
                <a:cubicBezTo>
                  <a:pt x="6730" y="7969"/>
                  <a:pt x="6733" y="7959"/>
                  <a:pt x="6737" y="7950"/>
                </a:cubicBezTo>
                <a:close/>
                <a:moveTo>
                  <a:pt x="2513" y="7950"/>
                </a:moveTo>
                <a:cubicBezTo>
                  <a:pt x="2518" y="7950"/>
                  <a:pt x="2523" y="7951"/>
                  <a:pt x="2528" y="7952"/>
                </a:cubicBezTo>
                <a:cubicBezTo>
                  <a:pt x="2525" y="7962"/>
                  <a:pt x="2523" y="7972"/>
                  <a:pt x="2520" y="7982"/>
                </a:cubicBezTo>
                <a:lnTo>
                  <a:pt x="2503" y="7979"/>
                </a:lnTo>
                <a:cubicBezTo>
                  <a:pt x="2506" y="7969"/>
                  <a:pt x="2509" y="7959"/>
                  <a:pt x="2513" y="7950"/>
                </a:cubicBezTo>
                <a:close/>
                <a:moveTo>
                  <a:pt x="4924" y="7936"/>
                </a:moveTo>
                <a:cubicBezTo>
                  <a:pt x="4921" y="7936"/>
                  <a:pt x="4916" y="7938"/>
                  <a:pt x="4913" y="7938"/>
                </a:cubicBezTo>
                <a:cubicBezTo>
                  <a:pt x="4915" y="7943"/>
                  <a:pt x="4917" y="7948"/>
                  <a:pt x="4919" y="7952"/>
                </a:cubicBezTo>
                <a:lnTo>
                  <a:pt x="4938" y="7949"/>
                </a:lnTo>
                <a:cubicBezTo>
                  <a:pt x="4935" y="7944"/>
                  <a:pt x="4931" y="7940"/>
                  <a:pt x="4926" y="7937"/>
                </a:cubicBezTo>
                <a:cubicBezTo>
                  <a:pt x="4926" y="7936"/>
                  <a:pt x="4925" y="7936"/>
                  <a:pt x="4924" y="7936"/>
                </a:cubicBezTo>
                <a:close/>
                <a:moveTo>
                  <a:pt x="700" y="7936"/>
                </a:moveTo>
                <a:cubicBezTo>
                  <a:pt x="697" y="7936"/>
                  <a:pt x="692" y="7938"/>
                  <a:pt x="689" y="7938"/>
                </a:cubicBezTo>
                <a:cubicBezTo>
                  <a:pt x="691" y="7943"/>
                  <a:pt x="693" y="7948"/>
                  <a:pt x="695" y="7952"/>
                </a:cubicBezTo>
                <a:lnTo>
                  <a:pt x="714" y="7949"/>
                </a:lnTo>
                <a:cubicBezTo>
                  <a:pt x="711" y="7944"/>
                  <a:pt x="707" y="7940"/>
                  <a:pt x="702" y="7937"/>
                </a:cubicBezTo>
                <a:cubicBezTo>
                  <a:pt x="702" y="7936"/>
                  <a:pt x="701" y="7936"/>
                  <a:pt x="700" y="7936"/>
                </a:cubicBezTo>
                <a:close/>
                <a:moveTo>
                  <a:pt x="4475" y="7925"/>
                </a:moveTo>
                <a:cubicBezTo>
                  <a:pt x="4475" y="7925"/>
                  <a:pt x="4479" y="7930"/>
                  <a:pt x="4478" y="7931"/>
                </a:cubicBezTo>
                <a:cubicBezTo>
                  <a:pt x="4475" y="7935"/>
                  <a:pt x="4472" y="7939"/>
                  <a:pt x="4468" y="7942"/>
                </a:cubicBezTo>
                <a:lnTo>
                  <a:pt x="4461" y="7928"/>
                </a:lnTo>
                <a:cubicBezTo>
                  <a:pt x="4466" y="7926"/>
                  <a:pt x="4470" y="7925"/>
                  <a:pt x="4475" y="7925"/>
                </a:cubicBezTo>
                <a:close/>
                <a:moveTo>
                  <a:pt x="251" y="7925"/>
                </a:moveTo>
                <a:cubicBezTo>
                  <a:pt x="251" y="7925"/>
                  <a:pt x="255" y="7930"/>
                  <a:pt x="254" y="7931"/>
                </a:cubicBezTo>
                <a:cubicBezTo>
                  <a:pt x="251" y="7935"/>
                  <a:pt x="248" y="7939"/>
                  <a:pt x="244" y="7942"/>
                </a:cubicBezTo>
                <a:lnTo>
                  <a:pt x="237" y="7928"/>
                </a:lnTo>
                <a:cubicBezTo>
                  <a:pt x="242" y="7926"/>
                  <a:pt x="246" y="7925"/>
                  <a:pt x="251" y="7925"/>
                </a:cubicBezTo>
                <a:close/>
                <a:moveTo>
                  <a:pt x="5652" y="7882"/>
                </a:moveTo>
                <a:lnTo>
                  <a:pt x="5653" y="7886"/>
                </a:lnTo>
                <a:lnTo>
                  <a:pt x="5656" y="7882"/>
                </a:lnTo>
                <a:lnTo>
                  <a:pt x="5652" y="7882"/>
                </a:lnTo>
                <a:close/>
                <a:moveTo>
                  <a:pt x="1428" y="7882"/>
                </a:moveTo>
                <a:lnTo>
                  <a:pt x="1429" y="7886"/>
                </a:lnTo>
                <a:lnTo>
                  <a:pt x="1432" y="7882"/>
                </a:lnTo>
                <a:lnTo>
                  <a:pt x="1428" y="7882"/>
                </a:lnTo>
                <a:close/>
                <a:moveTo>
                  <a:pt x="4609" y="7871"/>
                </a:moveTo>
                <a:cubicBezTo>
                  <a:pt x="4629" y="7908"/>
                  <a:pt x="4648" y="7944"/>
                  <a:pt x="4666" y="7980"/>
                </a:cubicBezTo>
                <a:cubicBezTo>
                  <a:pt x="4556" y="7932"/>
                  <a:pt x="4554" y="7927"/>
                  <a:pt x="4609" y="7871"/>
                </a:cubicBezTo>
                <a:close/>
                <a:moveTo>
                  <a:pt x="385" y="7871"/>
                </a:moveTo>
                <a:cubicBezTo>
                  <a:pt x="405" y="7908"/>
                  <a:pt x="424" y="7944"/>
                  <a:pt x="442" y="7980"/>
                </a:cubicBezTo>
                <a:cubicBezTo>
                  <a:pt x="332" y="7932"/>
                  <a:pt x="330" y="7927"/>
                  <a:pt x="385" y="7871"/>
                </a:cubicBezTo>
                <a:close/>
                <a:moveTo>
                  <a:pt x="5174" y="7859"/>
                </a:moveTo>
                <a:cubicBezTo>
                  <a:pt x="5168" y="7859"/>
                  <a:pt x="5161" y="7860"/>
                  <a:pt x="5154" y="7862"/>
                </a:cubicBezTo>
                <a:cubicBezTo>
                  <a:pt x="5179" y="7930"/>
                  <a:pt x="5203" y="7998"/>
                  <a:pt x="5229" y="8070"/>
                </a:cubicBezTo>
                <a:lnTo>
                  <a:pt x="5339" y="8024"/>
                </a:lnTo>
                <a:lnTo>
                  <a:pt x="5245" y="7978"/>
                </a:lnTo>
                <a:cubicBezTo>
                  <a:pt x="5314" y="7952"/>
                  <a:pt x="5331" y="7938"/>
                  <a:pt x="5327" y="7906"/>
                </a:cubicBezTo>
                <a:cubicBezTo>
                  <a:pt x="5324" y="7894"/>
                  <a:pt x="5316" y="7883"/>
                  <a:pt x="5303" y="7875"/>
                </a:cubicBezTo>
                <a:cubicBezTo>
                  <a:pt x="5262" y="7850"/>
                  <a:pt x="5250" y="7892"/>
                  <a:pt x="5222" y="7901"/>
                </a:cubicBezTo>
                <a:cubicBezTo>
                  <a:pt x="5211" y="7879"/>
                  <a:pt x="5199" y="7859"/>
                  <a:pt x="5174" y="7859"/>
                </a:cubicBezTo>
                <a:close/>
                <a:moveTo>
                  <a:pt x="950" y="7859"/>
                </a:moveTo>
                <a:cubicBezTo>
                  <a:pt x="944" y="7859"/>
                  <a:pt x="937" y="7860"/>
                  <a:pt x="930" y="7862"/>
                </a:cubicBezTo>
                <a:cubicBezTo>
                  <a:pt x="955" y="7930"/>
                  <a:pt x="979" y="7998"/>
                  <a:pt x="1005" y="8070"/>
                </a:cubicBezTo>
                <a:lnTo>
                  <a:pt x="1115" y="8024"/>
                </a:lnTo>
                <a:lnTo>
                  <a:pt x="1021" y="7978"/>
                </a:lnTo>
                <a:cubicBezTo>
                  <a:pt x="1090" y="7952"/>
                  <a:pt x="1107" y="7938"/>
                  <a:pt x="1103" y="7906"/>
                </a:cubicBezTo>
                <a:cubicBezTo>
                  <a:pt x="1100" y="7894"/>
                  <a:pt x="1092" y="7883"/>
                  <a:pt x="1079" y="7875"/>
                </a:cubicBezTo>
                <a:cubicBezTo>
                  <a:pt x="1038" y="7850"/>
                  <a:pt x="1026" y="7892"/>
                  <a:pt x="998" y="7901"/>
                </a:cubicBezTo>
                <a:cubicBezTo>
                  <a:pt x="987" y="7879"/>
                  <a:pt x="975" y="7859"/>
                  <a:pt x="950" y="7859"/>
                </a:cubicBezTo>
                <a:close/>
                <a:moveTo>
                  <a:pt x="5785" y="7853"/>
                </a:moveTo>
                <a:cubicBezTo>
                  <a:pt x="5766" y="7852"/>
                  <a:pt x="5740" y="7873"/>
                  <a:pt x="5728" y="7890"/>
                </a:cubicBezTo>
                <a:cubicBezTo>
                  <a:pt x="5712" y="7914"/>
                  <a:pt x="5738" y="7928"/>
                  <a:pt x="5764" y="7939"/>
                </a:cubicBezTo>
                <a:lnTo>
                  <a:pt x="5765" y="7940"/>
                </a:lnTo>
                <a:lnTo>
                  <a:pt x="5763" y="7938"/>
                </a:lnTo>
                <a:cubicBezTo>
                  <a:pt x="5770" y="7934"/>
                  <a:pt x="5778" y="7930"/>
                  <a:pt x="5785" y="7927"/>
                </a:cubicBezTo>
                <a:cubicBezTo>
                  <a:pt x="5785" y="7927"/>
                  <a:pt x="5791" y="7932"/>
                  <a:pt x="5794" y="7935"/>
                </a:cubicBezTo>
                <a:lnTo>
                  <a:pt x="5769" y="7942"/>
                </a:lnTo>
                <a:lnTo>
                  <a:pt x="5769" y="7942"/>
                </a:lnTo>
                <a:cubicBezTo>
                  <a:pt x="5743" y="8008"/>
                  <a:pt x="5774" y="8045"/>
                  <a:pt x="5855" y="8047"/>
                </a:cubicBezTo>
                <a:cubicBezTo>
                  <a:pt x="5890" y="8047"/>
                  <a:pt x="5925" y="8047"/>
                  <a:pt x="5962" y="8047"/>
                </a:cubicBezTo>
                <a:cubicBezTo>
                  <a:pt x="6039" y="7977"/>
                  <a:pt x="6032" y="7961"/>
                  <a:pt x="5878" y="7904"/>
                </a:cubicBezTo>
                <a:cubicBezTo>
                  <a:pt x="5908" y="7932"/>
                  <a:pt x="5927" y="7948"/>
                  <a:pt x="5951" y="7969"/>
                </a:cubicBezTo>
                <a:cubicBezTo>
                  <a:pt x="5892" y="7991"/>
                  <a:pt x="5865" y="7974"/>
                  <a:pt x="5853" y="7938"/>
                </a:cubicBezTo>
                <a:cubicBezTo>
                  <a:pt x="5847" y="7923"/>
                  <a:pt x="5850" y="7904"/>
                  <a:pt x="5840" y="7892"/>
                </a:cubicBezTo>
                <a:cubicBezTo>
                  <a:pt x="5826" y="7876"/>
                  <a:pt x="5804" y="7854"/>
                  <a:pt x="5785" y="7853"/>
                </a:cubicBezTo>
                <a:close/>
                <a:moveTo>
                  <a:pt x="1561" y="7853"/>
                </a:moveTo>
                <a:cubicBezTo>
                  <a:pt x="1542" y="7852"/>
                  <a:pt x="1516" y="7873"/>
                  <a:pt x="1504" y="7890"/>
                </a:cubicBezTo>
                <a:cubicBezTo>
                  <a:pt x="1488" y="7914"/>
                  <a:pt x="1514" y="7928"/>
                  <a:pt x="1540" y="7939"/>
                </a:cubicBezTo>
                <a:lnTo>
                  <a:pt x="1541" y="7940"/>
                </a:lnTo>
                <a:lnTo>
                  <a:pt x="1539" y="7938"/>
                </a:lnTo>
                <a:cubicBezTo>
                  <a:pt x="1546" y="7934"/>
                  <a:pt x="1554" y="7930"/>
                  <a:pt x="1561" y="7927"/>
                </a:cubicBezTo>
                <a:cubicBezTo>
                  <a:pt x="1561" y="7927"/>
                  <a:pt x="1567" y="7932"/>
                  <a:pt x="1570" y="7935"/>
                </a:cubicBezTo>
                <a:lnTo>
                  <a:pt x="1545" y="7942"/>
                </a:lnTo>
                <a:lnTo>
                  <a:pt x="1545" y="7942"/>
                </a:lnTo>
                <a:cubicBezTo>
                  <a:pt x="1519" y="8008"/>
                  <a:pt x="1550" y="8045"/>
                  <a:pt x="1631" y="8047"/>
                </a:cubicBezTo>
                <a:cubicBezTo>
                  <a:pt x="1666" y="8047"/>
                  <a:pt x="1701" y="8047"/>
                  <a:pt x="1738" y="8047"/>
                </a:cubicBezTo>
                <a:cubicBezTo>
                  <a:pt x="1815" y="7977"/>
                  <a:pt x="1808" y="7961"/>
                  <a:pt x="1654" y="7904"/>
                </a:cubicBezTo>
                <a:cubicBezTo>
                  <a:pt x="1684" y="7932"/>
                  <a:pt x="1703" y="7948"/>
                  <a:pt x="1727" y="7969"/>
                </a:cubicBezTo>
                <a:cubicBezTo>
                  <a:pt x="1668" y="7991"/>
                  <a:pt x="1641" y="7974"/>
                  <a:pt x="1629" y="7938"/>
                </a:cubicBezTo>
                <a:cubicBezTo>
                  <a:pt x="1623" y="7923"/>
                  <a:pt x="1626" y="7904"/>
                  <a:pt x="1616" y="7892"/>
                </a:cubicBezTo>
                <a:cubicBezTo>
                  <a:pt x="1602" y="7876"/>
                  <a:pt x="1580" y="7854"/>
                  <a:pt x="1561" y="7853"/>
                </a:cubicBezTo>
                <a:close/>
                <a:moveTo>
                  <a:pt x="4836" y="7800"/>
                </a:moveTo>
                <a:cubicBezTo>
                  <a:pt x="4829" y="7866"/>
                  <a:pt x="4820" y="7926"/>
                  <a:pt x="4816" y="7986"/>
                </a:cubicBezTo>
                <a:cubicBezTo>
                  <a:pt x="4813" y="8027"/>
                  <a:pt x="4828" y="8059"/>
                  <a:pt x="4890" y="8062"/>
                </a:cubicBezTo>
                <a:cubicBezTo>
                  <a:pt x="4895" y="8062"/>
                  <a:pt x="4898" y="8074"/>
                  <a:pt x="4907" y="8085"/>
                </a:cubicBezTo>
                <a:lnTo>
                  <a:pt x="4825" y="8085"/>
                </a:lnTo>
                <a:cubicBezTo>
                  <a:pt x="4829" y="8104"/>
                  <a:pt x="4832" y="8119"/>
                  <a:pt x="4835" y="8133"/>
                </a:cubicBezTo>
                <a:lnTo>
                  <a:pt x="4929" y="8120"/>
                </a:lnTo>
                <a:lnTo>
                  <a:pt x="4929" y="7996"/>
                </a:lnTo>
                <a:cubicBezTo>
                  <a:pt x="4911" y="7996"/>
                  <a:pt x="4889" y="7998"/>
                  <a:pt x="4888" y="7996"/>
                </a:cubicBezTo>
                <a:cubicBezTo>
                  <a:pt x="4876" y="7966"/>
                  <a:pt x="4867" y="7936"/>
                  <a:pt x="4862" y="7905"/>
                </a:cubicBezTo>
                <a:cubicBezTo>
                  <a:pt x="4862" y="7900"/>
                  <a:pt x="4896" y="7895"/>
                  <a:pt x="4908" y="7886"/>
                </a:cubicBezTo>
                <a:cubicBezTo>
                  <a:pt x="4918" y="7875"/>
                  <a:pt x="4925" y="7864"/>
                  <a:pt x="4929" y="7852"/>
                </a:cubicBezTo>
                <a:lnTo>
                  <a:pt x="4836" y="7800"/>
                </a:lnTo>
                <a:close/>
                <a:moveTo>
                  <a:pt x="612" y="7800"/>
                </a:moveTo>
                <a:cubicBezTo>
                  <a:pt x="605" y="7866"/>
                  <a:pt x="596" y="7926"/>
                  <a:pt x="592" y="7986"/>
                </a:cubicBezTo>
                <a:cubicBezTo>
                  <a:pt x="589" y="8027"/>
                  <a:pt x="604" y="8059"/>
                  <a:pt x="666" y="8062"/>
                </a:cubicBezTo>
                <a:cubicBezTo>
                  <a:pt x="671" y="8062"/>
                  <a:pt x="674" y="8074"/>
                  <a:pt x="683" y="8085"/>
                </a:cubicBezTo>
                <a:lnTo>
                  <a:pt x="601" y="8085"/>
                </a:lnTo>
                <a:cubicBezTo>
                  <a:pt x="605" y="8104"/>
                  <a:pt x="608" y="8119"/>
                  <a:pt x="611" y="8133"/>
                </a:cubicBezTo>
                <a:lnTo>
                  <a:pt x="705" y="8120"/>
                </a:lnTo>
                <a:lnTo>
                  <a:pt x="705" y="7996"/>
                </a:lnTo>
                <a:cubicBezTo>
                  <a:pt x="687" y="7996"/>
                  <a:pt x="665" y="7998"/>
                  <a:pt x="664" y="7996"/>
                </a:cubicBezTo>
                <a:cubicBezTo>
                  <a:pt x="652" y="7966"/>
                  <a:pt x="643" y="7936"/>
                  <a:pt x="638" y="7905"/>
                </a:cubicBezTo>
                <a:cubicBezTo>
                  <a:pt x="638" y="7900"/>
                  <a:pt x="672" y="7895"/>
                  <a:pt x="684" y="7886"/>
                </a:cubicBezTo>
                <a:cubicBezTo>
                  <a:pt x="694" y="7875"/>
                  <a:pt x="701" y="7864"/>
                  <a:pt x="705" y="7852"/>
                </a:cubicBezTo>
                <a:lnTo>
                  <a:pt x="612" y="7800"/>
                </a:lnTo>
                <a:close/>
                <a:moveTo>
                  <a:pt x="5664" y="7778"/>
                </a:moveTo>
                <a:lnTo>
                  <a:pt x="5664" y="7778"/>
                </a:lnTo>
                <a:lnTo>
                  <a:pt x="5612" y="7781"/>
                </a:lnTo>
                <a:cubicBezTo>
                  <a:pt x="5599" y="7787"/>
                  <a:pt x="5593" y="7798"/>
                  <a:pt x="5592" y="7814"/>
                </a:cubicBezTo>
                <a:cubicBezTo>
                  <a:pt x="5595" y="7824"/>
                  <a:pt x="5604" y="7832"/>
                  <a:pt x="5616" y="7836"/>
                </a:cubicBezTo>
                <a:cubicBezTo>
                  <a:pt x="5637" y="7836"/>
                  <a:pt x="5650" y="7830"/>
                  <a:pt x="5657" y="7820"/>
                </a:cubicBezTo>
                <a:lnTo>
                  <a:pt x="5664" y="7778"/>
                </a:lnTo>
                <a:lnTo>
                  <a:pt x="5665" y="7778"/>
                </a:lnTo>
                <a:lnTo>
                  <a:pt x="5664" y="7778"/>
                </a:lnTo>
                <a:close/>
                <a:moveTo>
                  <a:pt x="1440" y="7778"/>
                </a:moveTo>
                <a:lnTo>
                  <a:pt x="1440" y="7778"/>
                </a:lnTo>
                <a:lnTo>
                  <a:pt x="1388" y="7781"/>
                </a:lnTo>
                <a:cubicBezTo>
                  <a:pt x="1375" y="7787"/>
                  <a:pt x="1369" y="7798"/>
                  <a:pt x="1368" y="7814"/>
                </a:cubicBezTo>
                <a:cubicBezTo>
                  <a:pt x="1371" y="7824"/>
                  <a:pt x="1380" y="7832"/>
                  <a:pt x="1392" y="7836"/>
                </a:cubicBezTo>
                <a:cubicBezTo>
                  <a:pt x="1413" y="7836"/>
                  <a:pt x="1426" y="7830"/>
                  <a:pt x="1433" y="7820"/>
                </a:cubicBezTo>
                <a:lnTo>
                  <a:pt x="1440" y="7778"/>
                </a:lnTo>
                <a:lnTo>
                  <a:pt x="1441" y="7778"/>
                </a:lnTo>
                <a:lnTo>
                  <a:pt x="1440" y="7778"/>
                </a:lnTo>
                <a:close/>
                <a:moveTo>
                  <a:pt x="4478" y="7742"/>
                </a:moveTo>
                <a:lnTo>
                  <a:pt x="4488" y="7754"/>
                </a:lnTo>
                <a:lnTo>
                  <a:pt x="4473" y="7761"/>
                </a:lnTo>
                <a:cubicBezTo>
                  <a:pt x="4470" y="7758"/>
                  <a:pt x="4466" y="7755"/>
                  <a:pt x="4462" y="7752"/>
                </a:cubicBezTo>
                <a:lnTo>
                  <a:pt x="4478" y="7742"/>
                </a:lnTo>
                <a:close/>
                <a:moveTo>
                  <a:pt x="254" y="7742"/>
                </a:moveTo>
                <a:lnTo>
                  <a:pt x="264" y="7754"/>
                </a:lnTo>
                <a:lnTo>
                  <a:pt x="249" y="7761"/>
                </a:lnTo>
                <a:cubicBezTo>
                  <a:pt x="246" y="7758"/>
                  <a:pt x="242" y="7755"/>
                  <a:pt x="238" y="7752"/>
                </a:cubicBezTo>
                <a:lnTo>
                  <a:pt x="254" y="7742"/>
                </a:lnTo>
                <a:close/>
                <a:moveTo>
                  <a:pt x="5920" y="7737"/>
                </a:moveTo>
                <a:cubicBezTo>
                  <a:pt x="5951" y="7772"/>
                  <a:pt x="5963" y="7796"/>
                  <a:pt x="6021" y="7760"/>
                </a:cubicBezTo>
                <a:lnTo>
                  <a:pt x="6022" y="7760"/>
                </a:lnTo>
                <a:lnTo>
                  <a:pt x="5920" y="7737"/>
                </a:lnTo>
                <a:close/>
                <a:moveTo>
                  <a:pt x="1696" y="7737"/>
                </a:moveTo>
                <a:cubicBezTo>
                  <a:pt x="1727" y="7772"/>
                  <a:pt x="1739" y="7796"/>
                  <a:pt x="1797" y="7760"/>
                </a:cubicBezTo>
                <a:lnTo>
                  <a:pt x="1798" y="7760"/>
                </a:lnTo>
                <a:lnTo>
                  <a:pt x="1696" y="7737"/>
                </a:lnTo>
                <a:close/>
                <a:moveTo>
                  <a:pt x="5903" y="7735"/>
                </a:moveTo>
                <a:lnTo>
                  <a:pt x="5796" y="7793"/>
                </a:lnTo>
                <a:cubicBezTo>
                  <a:pt x="5835" y="7842"/>
                  <a:pt x="5849" y="7850"/>
                  <a:pt x="5878" y="7838"/>
                </a:cubicBezTo>
                <a:cubicBezTo>
                  <a:pt x="5929" y="7815"/>
                  <a:pt x="5913" y="7781"/>
                  <a:pt x="5903" y="7735"/>
                </a:cubicBezTo>
                <a:close/>
                <a:moveTo>
                  <a:pt x="1679" y="7735"/>
                </a:moveTo>
                <a:lnTo>
                  <a:pt x="1572" y="7793"/>
                </a:lnTo>
                <a:cubicBezTo>
                  <a:pt x="1611" y="7842"/>
                  <a:pt x="1625" y="7850"/>
                  <a:pt x="1654" y="7838"/>
                </a:cubicBezTo>
                <a:cubicBezTo>
                  <a:pt x="1705" y="7815"/>
                  <a:pt x="1689" y="7781"/>
                  <a:pt x="1679" y="7735"/>
                </a:cubicBezTo>
                <a:close/>
                <a:moveTo>
                  <a:pt x="5280" y="7710"/>
                </a:moveTo>
                <a:lnTo>
                  <a:pt x="5251" y="7724"/>
                </a:lnTo>
                <a:cubicBezTo>
                  <a:pt x="5261" y="7735"/>
                  <a:pt x="5271" y="7747"/>
                  <a:pt x="5283" y="7758"/>
                </a:cubicBezTo>
                <a:cubicBezTo>
                  <a:pt x="5284" y="7759"/>
                  <a:pt x="5299" y="7752"/>
                  <a:pt x="5307" y="7748"/>
                </a:cubicBezTo>
                <a:lnTo>
                  <a:pt x="5280" y="7710"/>
                </a:lnTo>
                <a:close/>
                <a:moveTo>
                  <a:pt x="1056" y="7710"/>
                </a:moveTo>
                <a:lnTo>
                  <a:pt x="1027" y="7724"/>
                </a:lnTo>
                <a:cubicBezTo>
                  <a:pt x="1037" y="7735"/>
                  <a:pt x="1047" y="7747"/>
                  <a:pt x="1059" y="7758"/>
                </a:cubicBezTo>
                <a:cubicBezTo>
                  <a:pt x="1060" y="7759"/>
                  <a:pt x="1075" y="7752"/>
                  <a:pt x="1083" y="7748"/>
                </a:cubicBezTo>
                <a:lnTo>
                  <a:pt x="1056" y="7710"/>
                </a:lnTo>
                <a:close/>
                <a:moveTo>
                  <a:pt x="5594" y="7639"/>
                </a:moveTo>
                <a:cubicBezTo>
                  <a:pt x="5591" y="7645"/>
                  <a:pt x="5589" y="7651"/>
                  <a:pt x="5588" y="7658"/>
                </a:cubicBezTo>
                <a:cubicBezTo>
                  <a:pt x="5588" y="7660"/>
                  <a:pt x="5599" y="7664"/>
                  <a:pt x="5603" y="7663"/>
                </a:cubicBezTo>
                <a:cubicBezTo>
                  <a:pt x="5607" y="7663"/>
                  <a:pt x="5614" y="7656"/>
                  <a:pt x="5623" y="7650"/>
                </a:cubicBezTo>
                <a:lnTo>
                  <a:pt x="5594" y="7639"/>
                </a:lnTo>
                <a:close/>
                <a:moveTo>
                  <a:pt x="1370" y="7639"/>
                </a:moveTo>
                <a:cubicBezTo>
                  <a:pt x="1367" y="7645"/>
                  <a:pt x="1365" y="7651"/>
                  <a:pt x="1364" y="7658"/>
                </a:cubicBezTo>
                <a:cubicBezTo>
                  <a:pt x="1364" y="7660"/>
                  <a:pt x="1375" y="7664"/>
                  <a:pt x="1379" y="7663"/>
                </a:cubicBezTo>
                <a:cubicBezTo>
                  <a:pt x="1383" y="7663"/>
                  <a:pt x="1390" y="7656"/>
                  <a:pt x="1399" y="7650"/>
                </a:cubicBezTo>
                <a:lnTo>
                  <a:pt x="1370" y="7639"/>
                </a:lnTo>
                <a:close/>
                <a:moveTo>
                  <a:pt x="4844" y="7616"/>
                </a:moveTo>
                <a:lnTo>
                  <a:pt x="4843" y="7616"/>
                </a:lnTo>
                <a:lnTo>
                  <a:pt x="4843" y="7706"/>
                </a:lnTo>
                <a:lnTo>
                  <a:pt x="4785" y="7691"/>
                </a:lnTo>
                <a:cubicBezTo>
                  <a:pt x="4800" y="7784"/>
                  <a:pt x="4901" y="7731"/>
                  <a:pt x="4947" y="7772"/>
                </a:cubicBezTo>
                <a:cubicBezTo>
                  <a:pt x="4952" y="7700"/>
                  <a:pt x="4952" y="7700"/>
                  <a:pt x="4844" y="7616"/>
                </a:cubicBezTo>
                <a:close/>
                <a:moveTo>
                  <a:pt x="620" y="7616"/>
                </a:moveTo>
                <a:lnTo>
                  <a:pt x="619" y="7616"/>
                </a:lnTo>
                <a:lnTo>
                  <a:pt x="619" y="7706"/>
                </a:lnTo>
                <a:lnTo>
                  <a:pt x="561" y="7691"/>
                </a:lnTo>
                <a:cubicBezTo>
                  <a:pt x="576" y="7784"/>
                  <a:pt x="677" y="7731"/>
                  <a:pt x="723" y="7772"/>
                </a:cubicBezTo>
                <a:cubicBezTo>
                  <a:pt x="728" y="7700"/>
                  <a:pt x="728" y="7700"/>
                  <a:pt x="620" y="7616"/>
                </a:cubicBezTo>
                <a:close/>
                <a:moveTo>
                  <a:pt x="5800" y="7609"/>
                </a:moveTo>
                <a:cubicBezTo>
                  <a:pt x="5832" y="7640"/>
                  <a:pt x="5821" y="7685"/>
                  <a:pt x="5897" y="7688"/>
                </a:cubicBezTo>
                <a:cubicBezTo>
                  <a:pt x="5900" y="7666"/>
                  <a:pt x="5902" y="7643"/>
                  <a:pt x="5905" y="7618"/>
                </a:cubicBezTo>
                <a:lnTo>
                  <a:pt x="5800" y="7609"/>
                </a:lnTo>
                <a:close/>
                <a:moveTo>
                  <a:pt x="1576" y="7609"/>
                </a:moveTo>
                <a:cubicBezTo>
                  <a:pt x="1608" y="7640"/>
                  <a:pt x="1597" y="7685"/>
                  <a:pt x="1673" y="7688"/>
                </a:cubicBezTo>
                <a:cubicBezTo>
                  <a:pt x="1676" y="7666"/>
                  <a:pt x="1678" y="7643"/>
                  <a:pt x="1681" y="7618"/>
                </a:cubicBezTo>
                <a:lnTo>
                  <a:pt x="1576" y="7609"/>
                </a:lnTo>
                <a:close/>
                <a:moveTo>
                  <a:pt x="5325" y="7601"/>
                </a:moveTo>
                <a:lnTo>
                  <a:pt x="5273" y="7607"/>
                </a:lnTo>
                <a:cubicBezTo>
                  <a:pt x="5274" y="7614"/>
                  <a:pt x="5276" y="7621"/>
                  <a:pt x="5279" y="7628"/>
                </a:cubicBezTo>
                <a:cubicBezTo>
                  <a:pt x="5295" y="7626"/>
                  <a:pt x="5311" y="7624"/>
                  <a:pt x="5327" y="7621"/>
                </a:cubicBezTo>
                <a:lnTo>
                  <a:pt x="5328" y="7621"/>
                </a:lnTo>
                <a:lnTo>
                  <a:pt x="5325" y="7601"/>
                </a:lnTo>
                <a:close/>
                <a:moveTo>
                  <a:pt x="1101" y="7601"/>
                </a:moveTo>
                <a:lnTo>
                  <a:pt x="1049" y="7607"/>
                </a:lnTo>
                <a:cubicBezTo>
                  <a:pt x="1050" y="7614"/>
                  <a:pt x="1052" y="7621"/>
                  <a:pt x="1055" y="7628"/>
                </a:cubicBezTo>
                <a:cubicBezTo>
                  <a:pt x="1071" y="7626"/>
                  <a:pt x="1087" y="7624"/>
                  <a:pt x="1103" y="7621"/>
                </a:cubicBezTo>
                <a:lnTo>
                  <a:pt x="1104" y="7621"/>
                </a:lnTo>
                <a:lnTo>
                  <a:pt x="1101" y="7601"/>
                </a:lnTo>
                <a:close/>
                <a:moveTo>
                  <a:pt x="5655" y="7593"/>
                </a:moveTo>
                <a:cubicBezTo>
                  <a:pt x="5649" y="7598"/>
                  <a:pt x="5638" y="7606"/>
                  <a:pt x="5640" y="7609"/>
                </a:cubicBezTo>
                <a:cubicBezTo>
                  <a:pt x="5646" y="7618"/>
                  <a:pt x="5654" y="7626"/>
                  <a:pt x="5663" y="7634"/>
                </a:cubicBezTo>
                <a:lnTo>
                  <a:pt x="5665" y="7634"/>
                </a:lnTo>
                <a:cubicBezTo>
                  <a:pt x="5673" y="7622"/>
                  <a:pt x="5683" y="7614"/>
                  <a:pt x="5681" y="7611"/>
                </a:cubicBezTo>
                <a:cubicBezTo>
                  <a:pt x="5673" y="7604"/>
                  <a:pt x="5665" y="7598"/>
                  <a:pt x="5655" y="7593"/>
                </a:cubicBezTo>
                <a:close/>
                <a:moveTo>
                  <a:pt x="1431" y="7593"/>
                </a:moveTo>
                <a:cubicBezTo>
                  <a:pt x="1425" y="7598"/>
                  <a:pt x="1414" y="7606"/>
                  <a:pt x="1416" y="7609"/>
                </a:cubicBezTo>
                <a:cubicBezTo>
                  <a:pt x="1422" y="7618"/>
                  <a:pt x="1430" y="7626"/>
                  <a:pt x="1439" y="7634"/>
                </a:cubicBezTo>
                <a:lnTo>
                  <a:pt x="1441" y="7634"/>
                </a:lnTo>
                <a:cubicBezTo>
                  <a:pt x="1449" y="7622"/>
                  <a:pt x="1459" y="7614"/>
                  <a:pt x="1457" y="7611"/>
                </a:cubicBezTo>
                <a:cubicBezTo>
                  <a:pt x="1449" y="7604"/>
                  <a:pt x="1441" y="7598"/>
                  <a:pt x="1431" y="7593"/>
                </a:cubicBezTo>
                <a:close/>
                <a:moveTo>
                  <a:pt x="4672" y="7580"/>
                </a:moveTo>
                <a:lnTo>
                  <a:pt x="4673" y="7581"/>
                </a:lnTo>
                <a:lnTo>
                  <a:pt x="4666" y="7645"/>
                </a:lnTo>
                <a:cubicBezTo>
                  <a:pt x="4664" y="7667"/>
                  <a:pt x="4670" y="7688"/>
                  <a:pt x="4700" y="7708"/>
                </a:cubicBezTo>
                <a:cubicBezTo>
                  <a:pt x="4703" y="7664"/>
                  <a:pt x="4705" y="7642"/>
                  <a:pt x="4701" y="7626"/>
                </a:cubicBezTo>
                <a:lnTo>
                  <a:pt x="4673" y="7581"/>
                </a:lnTo>
                <a:lnTo>
                  <a:pt x="4673" y="7581"/>
                </a:lnTo>
                <a:lnTo>
                  <a:pt x="4672" y="7580"/>
                </a:lnTo>
                <a:close/>
                <a:moveTo>
                  <a:pt x="448" y="7580"/>
                </a:moveTo>
                <a:lnTo>
                  <a:pt x="449" y="7581"/>
                </a:lnTo>
                <a:lnTo>
                  <a:pt x="442" y="7645"/>
                </a:lnTo>
                <a:cubicBezTo>
                  <a:pt x="440" y="7667"/>
                  <a:pt x="446" y="7688"/>
                  <a:pt x="476" y="7708"/>
                </a:cubicBezTo>
                <a:cubicBezTo>
                  <a:pt x="479" y="7664"/>
                  <a:pt x="481" y="7642"/>
                  <a:pt x="477" y="7626"/>
                </a:cubicBezTo>
                <a:lnTo>
                  <a:pt x="449" y="7581"/>
                </a:lnTo>
                <a:lnTo>
                  <a:pt x="449" y="7581"/>
                </a:lnTo>
                <a:lnTo>
                  <a:pt x="448" y="7580"/>
                </a:lnTo>
                <a:close/>
                <a:moveTo>
                  <a:pt x="6351" y="7575"/>
                </a:moveTo>
                <a:lnTo>
                  <a:pt x="6358" y="7580"/>
                </a:lnTo>
                <a:cubicBezTo>
                  <a:pt x="6353" y="7582"/>
                  <a:pt x="6348" y="7583"/>
                  <a:pt x="6342" y="7585"/>
                </a:cubicBezTo>
                <a:cubicBezTo>
                  <a:pt x="6341" y="7585"/>
                  <a:pt x="6338" y="7582"/>
                  <a:pt x="6336" y="7580"/>
                </a:cubicBezTo>
                <a:lnTo>
                  <a:pt x="6351" y="7575"/>
                </a:lnTo>
                <a:close/>
                <a:moveTo>
                  <a:pt x="2127" y="7575"/>
                </a:moveTo>
                <a:lnTo>
                  <a:pt x="2134" y="7580"/>
                </a:lnTo>
                <a:cubicBezTo>
                  <a:pt x="2129" y="7582"/>
                  <a:pt x="2124" y="7583"/>
                  <a:pt x="2118" y="7585"/>
                </a:cubicBezTo>
                <a:cubicBezTo>
                  <a:pt x="2117" y="7585"/>
                  <a:pt x="2114" y="7582"/>
                  <a:pt x="2112" y="7580"/>
                </a:cubicBezTo>
                <a:lnTo>
                  <a:pt x="2127" y="7575"/>
                </a:lnTo>
                <a:close/>
                <a:moveTo>
                  <a:pt x="5192" y="7569"/>
                </a:moveTo>
                <a:cubicBezTo>
                  <a:pt x="5188" y="7569"/>
                  <a:pt x="5182" y="7572"/>
                  <a:pt x="5177" y="7574"/>
                </a:cubicBezTo>
                <a:cubicBezTo>
                  <a:pt x="5180" y="7577"/>
                  <a:pt x="5183" y="7582"/>
                  <a:pt x="5186" y="7582"/>
                </a:cubicBezTo>
                <a:cubicBezTo>
                  <a:pt x="5190" y="7583"/>
                  <a:pt x="5198" y="7579"/>
                  <a:pt x="5204" y="7576"/>
                </a:cubicBezTo>
                <a:cubicBezTo>
                  <a:pt x="5200" y="7574"/>
                  <a:pt x="5196" y="7569"/>
                  <a:pt x="5192" y="7569"/>
                </a:cubicBezTo>
                <a:close/>
                <a:moveTo>
                  <a:pt x="968" y="7569"/>
                </a:moveTo>
                <a:cubicBezTo>
                  <a:pt x="964" y="7569"/>
                  <a:pt x="958" y="7572"/>
                  <a:pt x="953" y="7574"/>
                </a:cubicBezTo>
                <a:cubicBezTo>
                  <a:pt x="956" y="7577"/>
                  <a:pt x="959" y="7582"/>
                  <a:pt x="962" y="7582"/>
                </a:cubicBezTo>
                <a:cubicBezTo>
                  <a:pt x="966" y="7583"/>
                  <a:pt x="974" y="7579"/>
                  <a:pt x="980" y="7576"/>
                </a:cubicBezTo>
                <a:cubicBezTo>
                  <a:pt x="976" y="7574"/>
                  <a:pt x="972" y="7569"/>
                  <a:pt x="968" y="7569"/>
                </a:cubicBezTo>
                <a:close/>
                <a:moveTo>
                  <a:pt x="6188" y="7567"/>
                </a:moveTo>
                <a:lnTo>
                  <a:pt x="6292" y="7657"/>
                </a:lnTo>
                <a:lnTo>
                  <a:pt x="6217" y="7652"/>
                </a:lnTo>
                <a:lnTo>
                  <a:pt x="6203" y="7712"/>
                </a:lnTo>
                <a:cubicBezTo>
                  <a:pt x="6194" y="7709"/>
                  <a:pt x="6186" y="7704"/>
                  <a:pt x="6180" y="7699"/>
                </a:cubicBezTo>
                <a:cubicBezTo>
                  <a:pt x="6173" y="7693"/>
                  <a:pt x="6170" y="7685"/>
                  <a:pt x="6170" y="7676"/>
                </a:cubicBezTo>
                <a:cubicBezTo>
                  <a:pt x="6178" y="7661"/>
                  <a:pt x="6184" y="7644"/>
                  <a:pt x="6188" y="7627"/>
                </a:cubicBezTo>
                <a:cubicBezTo>
                  <a:pt x="6184" y="7608"/>
                  <a:pt x="6184" y="7587"/>
                  <a:pt x="6188" y="7567"/>
                </a:cubicBezTo>
                <a:close/>
                <a:moveTo>
                  <a:pt x="1964" y="7567"/>
                </a:moveTo>
                <a:lnTo>
                  <a:pt x="2068" y="7657"/>
                </a:lnTo>
                <a:lnTo>
                  <a:pt x="1993" y="7652"/>
                </a:lnTo>
                <a:lnTo>
                  <a:pt x="1979" y="7712"/>
                </a:lnTo>
                <a:cubicBezTo>
                  <a:pt x="1970" y="7709"/>
                  <a:pt x="1962" y="7704"/>
                  <a:pt x="1956" y="7699"/>
                </a:cubicBezTo>
                <a:cubicBezTo>
                  <a:pt x="1949" y="7693"/>
                  <a:pt x="1946" y="7685"/>
                  <a:pt x="1946" y="7676"/>
                </a:cubicBezTo>
                <a:cubicBezTo>
                  <a:pt x="1954" y="7661"/>
                  <a:pt x="1960" y="7644"/>
                  <a:pt x="1964" y="7627"/>
                </a:cubicBezTo>
                <a:cubicBezTo>
                  <a:pt x="1960" y="7608"/>
                  <a:pt x="1960" y="7587"/>
                  <a:pt x="1964" y="7567"/>
                </a:cubicBezTo>
                <a:close/>
                <a:moveTo>
                  <a:pt x="6266" y="7561"/>
                </a:moveTo>
                <a:cubicBezTo>
                  <a:pt x="6269" y="7565"/>
                  <a:pt x="6271" y="7570"/>
                  <a:pt x="6271" y="7574"/>
                </a:cubicBezTo>
                <a:cubicBezTo>
                  <a:pt x="6271" y="7576"/>
                  <a:pt x="6264" y="7578"/>
                  <a:pt x="6260" y="7581"/>
                </a:cubicBezTo>
                <a:cubicBezTo>
                  <a:pt x="6258" y="7577"/>
                  <a:pt x="6256" y="7573"/>
                  <a:pt x="6256" y="7568"/>
                </a:cubicBezTo>
                <a:cubicBezTo>
                  <a:pt x="6256" y="7566"/>
                  <a:pt x="6262" y="7564"/>
                  <a:pt x="6266" y="7561"/>
                </a:cubicBezTo>
                <a:close/>
                <a:moveTo>
                  <a:pt x="2042" y="7561"/>
                </a:moveTo>
                <a:cubicBezTo>
                  <a:pt x="2045" y="7565"/>
                  <a:pt x="2047" y="7570"/>
                  <a:pt x="2047" y="7574"/>
                </a:cubicBezTo>
                <a:cubicBezTo>
                  <a:pt x="2047" y="7576"/>
                  <a:pt x="2040" y="7578"/>
                  <a:pt x="2036" y="7581"/>
                </a:cubicBezTo>
                <a:cubicBezTo>
                  <a:pt x="2034" y="7577"/>
                  <a:pt x="2032" y="7573"/>
                  <a:pt x="2032" y="7568"/>
                </a:cubicBezTo>
                <a:cubicBezTo>
                  <a:pt x="2032" y="7566"/>
                  <a:pt x="2038" y="7564"/>
                  <a:pt x="2042" y="7561"/>
                </a:cubicBezTo>
                <a:close/>
                <a:moveTo>
                  <a:pt x="5622" y="7487"/>
                </a:moveTo>
                <a:lnTo>
                  <a:pt x="5582" y="7509"/>
                </a:lnTo>
                <a:cubicBezTo>
                  <a:pt x="5587" y="7514"/>
                  <a:pt x="5591" y="7518"/>
                  <a:pt x="5596" y="7522"/>
                </a:cubicBezTo>
                <a:lnTo>
                  <a:pt x="5633" y="7497"/>
                </a:lnTo>
                <a:lnTo>
                  <a:pt x="5622" y="7487"/>
                </a:lnTo>
                <a:close/>
                <a:moveTo>
                  <a:pt x="1398" y="7487"/>
                </a:moveTo>
                <a:lnTo>
                  <a:pt x="1358" y="7509"/>
                </a:lnTo>
                <a:cubicBezTo>
                  <a:pt x="1363" y="7514"/>
                  <a:pt x="1367" y="7518"/>
                  <a:pt x="1372" y="7522"/>
                </a:cubicBezTo>
                <a:lnTo>
                  <a:pt x="1409" y="7497"/>
                </a:lnTo>
                <a:lnTo>
                  <a:pt x="1398" y="7487"/>
                </a:lnTo>
                <a:close/>
                <a:moveTo>
                  <a:pt x="4493" y="7466"/>
                </a:moveTo>
                <a:cubicBezTo>
                  <a:pt x="4500" y="7468"/>
                  <a:pt x="4508" y="7471"/>
                  <a:pt x="4515" y="7474"/>
                </a:cubicBezTo>
                <a:cubicBezTo>
                  <a:pt x="4517" y="7476"/>
                  <a:pt x="4511" y="7483"/>
                  <a:pt x="4506" y="7497"/>
                </a:cubicBezTo>
                <a:lnTo>
                  <a:pt x="4493" y="7466"/>
                </a:lnTo>
                <a:close/>
                <a:moveTo>
                  <a:pt x="269" y="7466"/>
                </a:moveTo>
                <a:cubicBezTo>
                  <a:pt x="276" y="7468"/>
                  <a:pt x="284" y="7471"/>
                  <a:pt x="291" y="7474"/>
                </a:cubicBezTo>
                <a:cubicBezTo>
                  <a:pt x="293" y="7476"/>
                  <a:pt x="287" y="7483"/>
                  <a:pt x="282" y="7497"/>
                </a:cubicBezTo>
                <a:lnTo>
                  <a:pt x="269" y="7466"/>
                </a:lnTo>
                <a:close/>
                <a:moveTo>
                  <a:pt x="5869" y="7461"/>
                </a:moveTo>
                <a:cubicBezTo>
                  <a:pt x="5865" y="7508"/>
                  <a:pt x="5780" y="7511"/>
                  <a:pt x="5803" y="7574"/>
                </a:cubicBezTo>
                <a:lnTo>
                  <a:pt x="5803" y="7575"/>
                </a:lnTo>
                <a:cubicBezTo>
                  <a:pt x="5908" y="7527"/>
                  <a:pt x="5914" y="7518"/>
                  <a:pt x="5869" y="7461"/>
                </a:cubicBezTo>
                <a:close/>
                <a:moveTo>
                  <a:pt x="1645" y="7461"/>
                </a:moveTo>
                <a:cubicBezTo>
                  <a:pt x="1641" y="7508"/>
                  <a:pt x="1556" y="7511"/>
                  <a:pt x="1579" y="7574"/>
                </a:cubicBezTo>
                <a:lnTo>
                  <a:pt x="1579" y="7575"/>
                </a:lnTo>
                <a:cubicBezTo>
                  <a:pt x="1684" y="7527"/>
                  <a:pt x="1690" y="7518"/>
                  <a:pt x="1645" y="7461"/>
                </a:cubicBezTo>
                <a:close/>
                <a:moveTo>
                  <a:pt x="5821" y="7389"/>
                </a:moveTo>
                <a:cubicBezTo>
                  <a:pt x="5847" y="7436"/>
                  <a:pt x="5869" y="7445"/>
                  <a:pt x="5902" y="7419"/>
                </a:cubicBezTo>
                <a:cubicBezTo>
                  <a:pt x="5905" y="7416"/>
                  <a:pt x="5902" y="7410"/>
                  <a:pt x="5904" y="7401"/>
                </a:cubicBezTo>
                <a:lnTo>
                  <a:pt x="5821" y="7389"/>
                </a:lnTo>
                <a:close/>
                <a:moveTo>
                  <a:pt x="1597" y="7389"/>
                </a:moveTo>
                <a:cubicBezTo>
                  <a:pt x="1623" y="7436"/>
                  <a:pt x="1645" y="7445"/>
                  <a:pt x="1678" y="7419"/>
                </a:cubicBezTo>
                <a:cubicBezTo>
                  <a:pt x="1681" y="7416"/>
                  <a:pt x="1678" y="7410"/>
                  <a:pt x="1680" y="7401"/>
                </a:cubicBezTo>
                <a:lnTo>
                  <a:pt x="1597" y="7389"/>
                </a:lnTo>
                <a:close/>
                <a:moveTo>
                  <a:pt x="6009" y="7385"/>
                </a:moveTo>
                <a:lnTo>
                  <a:pt x="5990" y="7393"/>
                </a:lnTo>
                <a:cubicBezTo>
                  <a:pt x="5997" y="7408"/>
                  <a:pt x="6006" y="7423"/>
                  <a:pt x="6015" y="7437"/>
                </a:cubicBezTo>
                <a:lnTo>
                  <a:pt x="6017" y="7437"/>
                </a:lnTo>
                <a:lnTo>
                  <a:pt x="6043" y="7426"/>
                </a:lnTo>
                <a:lnTo>
                  <a:pt x="6009" y="7385"/>
                </a:lnTo>
                <a:close/>
                <a:moveTo>
                  <a:pt x="1785" y="7385"/>
                </a:moveTo>
                <a:lnTo>
                  <a:pt x="1766" y="7393"/>
                </a:lnTo>
                <a:cubicBezTo>
                  <a:pt x="1773" y="7408"/>
                  <a:pt x="1782" y="7423"/>
                  <a:pt x="1791" y="7437"/>
                </a:cubicBezTo>
                <a:lnTo>
                  <a:pt x="1793" y="7437"/>
                </a:lnTo>
                <a:lnTo>
                  <a:pt x="1819" y="7426"/>
                </a:lnTo>
                <a:lnTo>
                  <a:pt x="1785" y="7385"/>
                </a:lnTo>
                <a:close/>
                <a:moveTo>
                  <a:pt x="5606" y="7329"/>
                </a:moveTo>
                <a:cubicBezTo>
                  <a:pt x="5604" y="7333"/>
                  <a:pt x="5600" y="7337"/>
                  <a:pt x="5601" y="7340"/>
                </a:cubicBezTo>
                <a:cubicBezTo>
                  <a:pt x="5603" y="7342"/>
                  <a:pt x="5610" y="7346"/>
                  <a:pt x="5614" y="7349"/>
                </a:cubicBezTo>
                <a:lnTo>
                  <a:pt x="5620" y="7336"/>
                </a:lnTo>
                <a:lnTo>
                  <a:pt x="5606" y="7329"/>
                </a:lnTo>
                <a:close/>
                <a:moveTo>
                  <a:pt x="1382" y="7329"/>
                </a:moveTo>
                <a:cubicBezTo>
                  <a:pt x="1380" y="7333"/>
                  <a:pt x="1376" y="7337"/>
                  <a:pt x="1377" y="7340"/>
                </a:cubicBezTo>
                <a:cubicBezTo>
                  <a:pt x="1379" y="7342"/>
                  <a:pt x="1386" y="7346"/>
                  <a:pt x="1390" y="7349"/>
                </a:cubicBezTo>
                <a:lnTo>
                  <a:pt x="1396" y="7336"/>
                </a:lnTo>
                <a:lnTo>
                  <a:pt x="1382" y="7329"/>
                </a:lnTo>
                <a:close/>
                <a:moveTo>
                  <a:pt x="5849" y="7325"/>
                </a:moveTo>
                <a:lnTo>
                  <a:pt x="5850" y="7325"/>
                </a:lnTo>
                <a:lnTo>
                  <a:pt x="5844" y="7337"/>
                </a:lnTo>
                <a:cubicBezTo>
                  <a:pt x="5864" y="7348"/>
                  <a:pt x="5886" y="7358"/>
                  <a:pt x="5908" y="7365"/>
                </a:cubicBezTo>
                <a:cubicBezTo>
                  <a:pt x="5918" y="7367"/>
                  <a:pt x="5933" y="7354"/>
                  <a:pt x="5946" y="7348"/>
                </a:cubicBezTo>
                <a:cubicBezTo>
                  <a:pt x="5935" y="7340"/>
                  <a:pt x="5926" y="7328"/>
                  <a:pt x="5913" y="7325"/>
                </a:cubicBezTo>
                <a:lnTo>
                  <a:pt x="5850" y="7325"/>
                </a:lnTo>
                <a:lnTo>
                  <a:pt x="5850" y="7325"/>
                </a:lnTo>
                <a:lnTo>
                  <a:pt x="5849" y="7325"/>
                </a:lnTo>
                <a:close/>
                <a:moveTo>
                  <a:pt x="1625" y="7325"/>
                </a:moveTo>
                <a:lnTo>
                  <a:pt x="1626" y="7325"/>
                </a:lnTo>
                <a:lnTo>
                  <a:pt x="1620" y="7337"/>
                </a:lnTo>
                <a:cubicBezTo>
                  <a:pt x="1640" y="7348"/>
                  <a:pt x="1662" y="7358"/>
                  <a:pt x="1684" y="7365"/>
                </a:cubicBezTo>
                <a:cubicBezTo>
                  <a:pt x="1694" y="7367"/>
                  <a:pt x="1709" y="7354"/>
                  <a:pt x="1722" y="7348"/>
                </a:cubicBezTo>
                <a:cubicBezTo>
                  <a:pt x="1711" y="7340"/>
                  <a:pt x="1702" y="7328"/>
                  <a:pt x="1689" y="7325"/>
                </a:cubicBezTo>
                <a:lnTo>
                  <a:pt x="1626" y="7325"/>
                </a:lnTo>
                <a:lnTo>
                  <a:pt x="1626" y="7325"/>
                </a:lnTo>
                <a:lnTo>
                  <a:pt x="1625" y="7325"/>
                </a:lnTo>
                <a:close/>
                <a:moveTo>
                  <a:pt x="6018" y="7246"/>
                </a:moveTo>
                <a:lnTo>
                  <a:pt x="6069" y="7317"/>
                </a:lnTo>
                <a:lnTo>
                  <a:pt x="6095" y="7306"/>
                </a:lnTo>
                <a:cubicBezTo>
                  <a:pt x="6106" y="7273"/>
                  <a:pt x="6095" y="7251"/>
                  <a:pt x="6018" y="7246"/>
                </a:cubicBezTo>
                <a:close/>
                <a:moveTo>
                  <a:pt x="1794" y="7246"/>
                </a:moveTo>
                <a:lnTo>
                  <a:pt x="1845" y="7317"/>
                </a:lnTo>
                <a:lnTo>
                  <a:pt x="1871" y="7306"/>
                </a:lnTo>
                <a:cubicBezTo>
                  <a:pt x="1882" y="7273"/>
                  <a:pt x="1871" y="7251"/>
                  <a:pt x="1794" y="7246"/>
                </a:cubicBezTo>
                <a:close/>
                <a:moveTo>
                  <a:pt x="4553" y="7216"/>
                </a:moveTo>
                <a:cubicBezTo>
                  <a:pt x="4553" y="7217"/>
                  <a:pt x="4543" y="7222"/>
                  <a:pt x="4544" y="7224"/>
                </a:cubicBezTo>
                <a:cubicBezTo>
                  <a:pt x="4544" y="7226"/>
                  <a:pt x="4549" y="7230"/>
                  <a:pt x="4552" y="7234"/>
                </a:cubicBezTo>
                <a:lnTo>
                  <a:pt x="4552" y="7234"/>
                </a:lnTo>
                <a:cubicBezTo>
                  <a:pt x="4555" y="7230"/>
                  <a:pt x="4557" y="7225"/>
                  <a:pt x="4559" y="7221"/>
                </a:cubicBezTo>
                <a:cubicBezTo>
                  <a:pt x="4559" y="7221"/>
                  <a:pt x="4554" y="7216"/>
                  <a:pt x="4553" y="7216"/>
                </a:cubicBezTo>
                <a:close/>
                <a:moveTo>
                  <a:pt x="329" y="7216"/>
                </a:moveTo>
                <a:cubicBezTo>
                  <a:pt x="329" y="7217"/>
                  <a:pt x="319" y="7222"/>
                  <a:pt x="320" y="7224"/>
                </a:cubicBezTo>
                <a:cubicBezTo>
                  <a:pt x="320" y="7226"/>
                  <a:pt x="325" y="7230"/>
                  <a:pt x="328" y="7234"/>
                </a:cubicBezTo>
                <a:lnTo>
                  <a:pt x="328" y="7234"/>
                </a:lnTo>
                <a:cubicBezTo>
                  <a:pt x="331" y="7230"/>
                  <a:pt x="333" y="7225"/>
                  <a:pt x="335" y="7221"/>
                </a:cubicBezTo>
                <a:cubicBezTo>
                  <a:pt x="335" y="7221"/>
                  <a:pt x="330" y="7216"/>
                  <a:pt x="329" y="7216"/>
                </a:cubicBezTo>
                <a:close/>
                <a:moveTo>
                  <a:pt x="5851" y="7181"/>
                </a:moveTo>
                <a:cubicBezTo>
                  <a:pt x="5857" y="7232"/>
                  <a:pt x="5898" y="7249"/>
                  <a:pt x="5943" y="7263"/>
                </a:cubicBezTo>
                <a:cubicBezTo>
                  <a:pt x="5913" y="7209"/>
                  <a:pt x="5913" y="7209"/>
                  <a:pt x="5851" y="7181"/>
                </a:cubicBezTo>
                <a:close/>
                <a:moveTo>
                  <a:pt x="1627" y="7181"/>
                </a:moveTo>
                <a:cubicBezTo>
                  <a:pt x="1633" y="7232"/>
                  <a:pt x="1674" y="7249"/>
                  <a:pt x="1719" y="7263"/>
                </a:cubicBezTo>
                <a:cubicBezTo>
                  <a:pt x="1689" y="7209"/>
                  <a:pt x="1689" y="7209"/>
                  <a:pt x="1627" y="7181"/>
                </a:cubicBezTo>
                <a:close/>
                <a:moveTo>
                  <a:pt x="5611" y="7164"/>
                </a:moveTo>
                <a:cubicBezTo>
                  <a:pt x="5609" y="7169"/>
                  <a:pt x="5607" y="7172"/>
                  <a:pt x="5604" y="7176"/>
                </a:cubicBezTo>
                <a:lnTo>
                  <a:pt x="5647" y="7197"/>
                </a:lnTo>
                <a:cubicBezTo>
                  <a:pt x="5652" y="7192"/>
                  <a:pt x="5657" y="7186"/>
                  <a:pt x="5661" y="7180"/>
                </a:cubicBezTo>
                <a:lnTo>
                  <a:pt x="5611" y="7164"/>
                </a:lnTo>
                <a:close/>
                <a:moveTo>
                  <a:pt x="1387" y="7164"/>
                </a:moveTo>
                <a:cubicBezTo>
                  <a:pt x="1385" y="7169"/>
                  <a:pt x="1383" y="7172"/>
                  <a:pt x="1380" y="7176"/>
                </a:cubicBezTo>
                <a:lnTo>
                  <a:pt x="1423" y="7197"/>
                </a:lnTo>
                <a:cubicBezTo>
                  <a:pt x="1428" y="7192"/>
                  <a:pt x="1433" y="7186"/>
                  <a:pt x="1437" y="7180"/>
                </a:cubicBezTo>
                <a:lnTo>
                  <a:pt x="1387" y="7164"/>
                </a:lnTo>
                <a:close/>
                <a:moveTo>
                  <a:pt x="5873" y="7116"/>
                </a:moveTo>
                <a:cubicBezTo>
                  <a:pt x="5864" y="7116"/>
                  <a:pt x="5852" y="7117"/>
                  <a:pt x="5839" y="7121"/>
                </a:cubicBezTo>
                <a:lnTo>
                  <a:pt x="5840" y="7121"/>
                </a:lnTo>
                <a:cubicBezTo>
                  <a:pt x="5861" y="7159"/>
                  <a:pt x="5886" y="7166"/>
                  <a:pt x="5928" y="7151"/>
                </a:cubicBezTo>
                <a:cubicBezTo>
                  <a:pt x="5920" y="7136"/>
                  <a:pt x="5911" y="7125"/>
                  <a:pt x="5897" y="7120"/>
                </a:cubicBezTo>
                <a:cubicBezTo>
                  <a:pt x="5891" y="7117"/>
                  <a:pt x="5883" y="7116"/>
                  <a:pt x="5873" y="7116"/>
                </a:cubicBezTo>
                <a:close/>
                <a:moveTo>
                  <a:pt x="1649" y="7116"/>
                </a:moveTo>
                <a:cubicBezTo>
                  <a:pt x="1640" y="7116"/>
                  <a:pt x="1628" y="7117"/>
                  <a:pt x="1615" y="7121"/>
                </a:cubicBezTo>
                <a:lnTo>
                  <a:pt x="1616" y="7121"/>
                </a:lnTo>
                <a:cubicBezTo>
                  <a:pt x="1637" y="7159"/>
                  <a:pt x="1662" y="7166"/>
                  <a:pt x="1704" y="7151"/>
                </a:cubicBezTo>
                <a:cubicBezTo>
                  <a:pt x="1696" y="7136"/>
                  <a:pt x="1687" y="7125"/>
                  <a:pt x="1673" y="7120"/>
                </a:cubicBezTo>
                <a:cubicBezTo>
                  <a:pt x="1667" y="7117"/>
                  <a:pt x="1659" y="7116"/>
                  <a:pt x="1649" y="7116"/>
                </a:cubicBezTo>
                <a:close/>
                <a:moveTo>
                  <a:pt x="5867" y="6999"/>
                </a:moveTo>
                <a:cubicBezTo>
                  <a:pt x="5836" y="7073"/>
                  <a:pt x="5836" y="7074"/>
                  <a:pt x="5926" y="7084"/>
                </a:cubicBezTo>
                <a:lnTo>
                  <a:pt x="5867" y="6999"/>
                </a:lnTo>
                <a:close/>
                <a:moveTo>
                  <a:pt x="1643" y="6999"/>
                </a:moveTo>
                <a:cubicBezTo>
                  <a:pt x="1612" y="7073"/>
                  <a:pt x="1612" y="7074"/>
                  <a:pt x="1702" y="7084"/>
                </a:cubicBezTo>
                <a:lnTo>
                  <a:pt x="1643" y="6999"/>
                </a:lnTo>
                <a:close/>
                <a:moveTo>
                  <a:pt x="5943" y="6944"/>
                </a:moveTo>
                <a:lnTo>
                  <a:pt x="5944" y="6945"/>
                </a:lnTo>
                <a:lnTo>
                  <a:pt x="5933" y="6952"/>
                </a:lnTo>
                <a:cubicBezTo>
                  <a:pt x="5934" y="6959"/>
                  <a:pt x="5933" y="6968"/>
                  <a:pt x="5938" y="6972"/>
                </a:cubicBezTo>
                <a:cubicBezTo>
                  <a:pt x="5943" y="6976"/>
                  <a:pt x="5956" y="6978"/>
                  <a:pt x="5976" y="6983"/>
                </a:cubicBezTo>
                <a:lnTo>
                  <a:pt x="5944" y="6945"/>
                </a:lnTo>
                <a:lnTo>
                  <a:pt x="5946" y="6944"/>
                </a:lnTo>
                <a:lnTo>
                  <a:pt x="5943" y="6944"/>
                </a:lnTo>
                <a:close/>
                <a:moveTo>
                  <a:pt x="1719" y="6944"/>
                </a:moveTo>
                <a:lnTo>
                  <a:pt x="1720" y="6945"/>
                </a:lnTo>
                <a:lnTo>
                  <a:pt x="1709" y="6952"/>
                </a:lnTo>
                <a:cubicBezTo>
                  <a:pt x="1710" y="6959"/>
                  <a:pt x="1709" y="6968"/>
                  <a:pt x="1714" y="6972"/>
                </a:cubicBezTo>
                <a:cubicBezTo>
                  <a:pt x="1719" y="6976"/>
                  <a:pt x="1732" y="6978"/>
                  <a:pt x="1752" y="6983"/>
                </a:cubicBezTo>
                <a:lnTo>
                  <a:pt x="1720" y="6945"/>
                </a:lnTo>
                <a:lnTo>
                  <a:pt x="1722" y="6944"/>
                </a:lnTo>
                <a:lnTo>
                  <a:pt x="1719" y="6944"/>
                </a:lnTo>
                <a:close/>
                <a:moveTo>
                  <a:pt x="6024" y="6937"/>
                </a:moveTo>
                <a:cubicBezTo>
                  <a:pt x="6020" y="6941"/>
                  <a:pt x="6015" y="6946"/>
                  <a:pt x="6010" y="6951"/>
                </a:cubicBezTo>
                <a:lnTo>
                  <a:pt x="6053" y="6969"/>
                </a:lnTo>
                <a:cubicBezTo>
                  <a:pt x="6056" y="6966"/>
                  <a:pt x="6059" y="6962"/>
                  <a:pt x="6061" y="6959"/>
                </a:cubicBezTo>
                <a:lnTo>
                  <a:pt x="6024" y="6937"/>
                </a:lnTo>
                <a:close/>
                <a:moveTo>
                  <a:pt x="1800" y="6937"/>
                </a:moveTo>
                <a:cubicBezTo>
                  <a:pt x="1796" y="6941"/>
                  <a:pt x="1791" y="6946"/>
                  <a:pt x="1786" y="6951"/>
                </a:cubicBezTo>
                <a:lnTo>
                  <a:pt x="1829" y="6969"/>
                </a:lnTo>
                <a:cubicBezTo>
                  <a:pt x="1832" y="6966"/>
                  <a:pt x="1835" y="6962"/>
                  <a:pt x="1837" y="6959"/>
                </a:cubicBezTo>
                <a:lnTo>
                  <a:pt x="1800" y="6937"/>
                </a:lnTo>
                <a:close/>
                <a:moveTo>
                  <a:pt x="6017" y="6803"/>
                </a:moveTo>
                <a:cubicBezTo>
                  <a:pt x="6012" y="6808"/>
                  <a:pt x="6008" y="6812"/>
                  <a:pt x="6003" y="6817"/>
                </a:cubicBezTo>
                <a:cubicBezTo>
                  <a:pt x="6012" y="6823"/>
                  <a:pt x="6020" y="6832"/>
                  <a:pt x="6032" y="6835"/>
                </a:cubicBezTo>
                <a:cubicBezTo>
                  <a:pt x="6045" y="6836"/>
                  <a:pt x="6058" y="6836"/>
                  <a:pt x="6070" y="6835"/>
                </a:cubicBezTo>
                <a:lnTo>
                  <a:pt x="6073" y="6824"/>
                </a:lnTo>
                <a:lnTo>
                  <a:pt x="6017" y="6803"/>
                </a:lnTo>
                <a:close/>
                <a:moveTo>
                  <a:pt x="1793" y="6803"/>
                </a:moveTo>
                <a:cubicBezTo>
                  <a:pt x="1788" y="6808"/>
                  <a:pt x="1784" y="6812"/>
                  <a:pt x="1779" y="6817"/>
                </a:cubicBezTo>
                <a:cubicBezTo>
                  <a:pt x="1788" y="6823"/>
                  <a:pt x="1796" y="6832"/>
                  <a:pt x="1808" y="6835"/>
                </a:cubicBezTo>
                <a:cubicBezTo>
                  <a:pt x="1821" y="6836"/>
                  <a:pt x="1834" y="6836"/>
                  <a:pt x="1846" y="6835"/>
                </a:cubicBezTo>
                <a:lnTo>
                  <a:pt x="1849" y="6824"/>
                </a:lnTo>
                <a:lnTo>
                  <a:pt x="1793" y="6803"/>
                </a:lnTo>
                <a:close/>
                <a:moveTo>
                  <a:pt x="5932" y="6776"/>
                </a:moveTo>
                <a:cubicBezTo>
                  <a:pt x="5929" y="6776"/>
                  <a:pt x="5925" y="6776"/>
                  <a:pt x="5921" y="6777"/>
                </a:cubicBezTo>
                <a:cubicBezTo>
                  <a:pt x="5914" y="6777"/>
                  <a:pt x="5904" y="6794"/>
                  <a:pt x="5906" y="6800"/>
                </a:cubicBezTo>
                <a:cubicBezTo>
                  <a:pt x="5915" y="6824"/>
                  <a:pt x="5937" y="6830"/>
                  <a:pt x="5965" y="6813"/>
                </a:cubicBezTo>
                <a:lnTo>
                  <a:pt x="5966" y="6813"/>
                </a:lnTo>
                <a:cubicBezTo>
                  <a:pt x="5966" y="6794"/>
                  <a:pt x="5957" y="6777"/>
                  <a:pt x="5932" y="6776"/>
                </a:cubicBezTo>
                <a:close/>
                <a:moveTo>
                  <a:pt x="1708" y="6776"/>
                </a:moveTo>
                <a:cubicBezTo>
                  <a:pt x="1705" y="6776"/>
                  <a:pt x="1701" y="6776"/>
                  <a:pt x="1697" y="6777"/>
                </a:cubicBezTo>
                <a:cubicBezTo>
                  <a:pt x="1690" y="6777"/>
                  <a:pt x="1680" y="6794"/>
                  <a:pt x="1682" y="6800"/>
                </a:cubicBezTo>
                <a:cubicBezTo>
                  <a:pt x="1691" y="6824"/>
                  <a:pt x="1713" y="6830"/>
                  <a:pt x="1741" y="6813"/>
                </a:cubicBezTo>
                <a:lnTo>
                  <a:pt x="1742" y="6813"/>
                </a:lnTo>
                <a:cubicBezTo>
                  <a:pt x="1742" y="6794"/>
                  <a:pt x="1733" y="6777"/>
                  <a:pt x="1708" y="6776"/>
                </a:cubicBezTo>
                <a:close/>
                <a:moveTo>
                  <a:pt x="5887" y="6680"/>
                </a:moveTo>
                <a:cubicBezTo>
                  <a:pt x="5882" y="6680"/>
                  <a:pt x="5878" y="6684"/>
                  <a:pt x="5873" y="6686"/>
                </a:cubicBezTo>
                <a:lnTo>
                  <a:pt x="5886" y="6694"/>
                </a:lnTo>
                <a:lnTo>
                  <a:pt x="5900" y="6688"/>
                </a:lnTo>
                <a:cubicBezTo>
                  <a:pt x="5896" y="6685"/>
                  <a:pt x="5891" y="6680"/>
                  <a:pt x="5887" y="6680"/>
                </a:cubicBezTo>
                <a:close/>
                <a:moveTo>
                  <a:pt x="1663" y="6680"/>
                </a:moveTo>
                <a:cubicBezTo>
                  <a:pt x="1658" y="6680"/>
                  <a:pt x="1654" y="6684"/>
                  <a:pt x="1649" y="6686"/>
                </a:cubicBezTo>
                <a:lnTo>
                  <a:pt x="1662" y="6694"/>
                </a:lnTo>
                <a:lnTo>
                  <a:pt x="1676" y="6688"/>
                </a:lnTo>
                <a:cubicBezTo>
                  <a:pt x="1672" y="6685"/>
                  <a:pt x="1667" y="6680"/>
                  <a:pt x="1663" y="6680"/>
                </a:cubicBezTo>
                <a:close/>
                <a:moveTo>
                  <a:pt x="4548" y="6623"/>
                </a:moveTo>
                <a:cubicBezTo>
                  <a:pt x="4545" y="6627"/>
                  <a:pt x="4543" y="6631"/>
                  <a:pt x="4542" y="6636"/>
                </a:cubicBezTo>
                <a:cubicBezTo>
                  <a:pt x="4542" y="6638"/>
                  <a:pt x="4550" y="6640"/>
                  <a:pt x="4554" y="6642"/>
                </a:cubicBezTo>
                <a:cubicBezTo>
                  <a:pt x="4556" y="6638"/>
                  <a:pt x="4558" y="6634"/>
                  <a:pt x="4560" y="6630"/>
                </a:cubicBezTo>
                <a:lnTo>
                  <a:pt x="4548" y="6623"/>
                </a:lnTo>
                <a:close/>
                <a:moveTo>
                  <a:pt x="324" y="6623"/>
                </a:moveTo>
                <a:cubicBezTo>
                  <a:pt x="321" y="6627"/>
                  <a:pt x="319" y="6631"/>
                  <a:pt x="318" y="6636"/>
                </a:cubicBezTo>
                <a:cubicBezTo>
                  <a:pt x="318" y="6638"/>
                  <a:pt x="326" y="6640"/>
                  <a:pt x="330" y="6642"/>
                </a:cubicBezTo>
                <a:cubicBezTo>
                  <a:pt x="332" y="6638"/>
                  <a:pt x="334" y="6634"/>
                  <a:pt x="336" y="6630"/>
                </a:cubicBezTo>
                <a:lnTo>
                  <a:pt x="324" y="6623"/>
                </a:lnTo>
                <a:close/>
                <a:moveTo>
                  <a:pt x="6666" y="2848"/>
                </a:moveTo>
                <a:cubicBezTo>
                  <a:pt x="6662" y="2850"/>
                  <a:pt x="6654" y="2852"/>
                  <a:pt x="6654" y="2854"/>
                </a:cubicBezTo>
                <a:cubicBezTo>
                  <a:pt x="6655" y="2859"/>
                  <a:pt x="6657" y="2863"/>
                  <a:pt x="6660" y="2867"/>
                </a:cubicBezTo>
                <a:lnTo>
                  <a:pt x="6672" y="2860"/>
                </a:lnTo>
                <a:cubicBezTo>
                  <a:pt x="6670" y="2856"/>
                  <a:pt x="6668" y="2852"/>
                  <a:pt x="6666" y="2848"/>
                </a:cubicBezTo>
                <a:close/>
                <a:moveTo>
                  <a:pt x="2442" y="2848"/>
                </a:moveTo>
                <a:cubicBezTo>
                  <a:pt x="2438" y="2850"/>
                  <a:pt x="2430" y="2852"/>
                  <a:pt x="2430" y="2854"/>
                </a:cubicBezTo>
                <a:cubicBezTo>
                  <a:pt x="2431" y="2859"/>
                  <a:pt x="2433" y="2863"/>
                  <a:pt x="2436" y="2867"/>
                </a:cubicBezTo>
                <a:lnTo>
                  <a:pt x="2448" y="2860"/>
                </a:lnTo>
                <a:cubicBezTo>
                  <a:pt x="2446" y="2856"/>
                  <a:pt x="2444" y="2852"/>
                  <a:pt x="2442" y="2848"/>
                </a:cubicBezTo>
                <a:close/>
                <a:moveTo>
                  <a:pt x="7998" y="2796"/>
                </a:moveTo>
                <a:lnTo>
                  <a:pt x="7985" y="2804"/>
                </a:lnTo>
                <a:cubicBezTo>
                  <a:pt x="7990" y="2806"/>
                  <a:pt x="7994" y="2810"/>
                  <a:pt x="7999" y="2810"/>
                </a:cubicBezTo>
                <a:cubicBezTo>
                  <a:pt x="8003" y="2810"/>
                  <a:pt x="8008" y="2805"/>
                  <a:pt x="8012" y="2802"/>
                </a:cubicBezTo>
                <a:lnTo>
                  <a:pt x="7998" y="2796"/>
                </a:lnTo>
                <a:close/>
                <a:moveTo>
                  <a:pt x="3774" y="2796"/>
                </a:moveTo>
                <a:lnTo>
                  <a:pt x="3761" y="2804"/>
                </a:lnTo>
                <a:cubicBezTo>
                  <a:pt x="3766" y="2806"/>
                  <a:pt x="3770" y="2810"/>
                  <a:pt x="3775" y="2810"/>
                </a:cubicBezTo>
                <a:cubicBezTo>
                  <a:pt x="3779" y="2810"/>
                  <a:pt x="3784" y="2805"/>
                  <a:pt x="3788" y="2802"/>
                </a:cubicBezTo>
                <a:lnTo>
                  <a:pt x="3774" y="2796"/>
                </a:lnTo>
                <a:close/>
                <a:moveTo>
                  <a:pt x="8048" y="2667"/>
                </a:moveTo>
                <a:cubicBezTo>
                  <a:pt x="8034" y="2667"/>
                  <a:pt x="8024" y="2675"/>
                  <a:pt x="8018" y="2690"/>
                </a:cubicBezTo>
                <a:cubicBezTo>
                  <a:pt x="8016" y="2696"/>
                  <a:pt x="8026" y="2713"/>
                  <a:pt x="8033" y="2713"/>
                </a:cubicBezTo>
                <a:cubicBezTo>
                  <a:pt x="8067" y="2718"/>
                  <a:pt x="8078" y="2699"/>
                  <a:pt x="8078" y="2677"/>
                </a:cubicBezTo>
                <a:lnTo>
                  <a:pt x="8077" y="2677"/>
                </a:lnTo>
                <a:cubicBezTo>
                  <a:pt x="8066" y="2670"/>
                  <a:pt x="8057" y="2667"/>
                  <a:pt x="8048" y="2667"/>
                </a:cubicBezTo>
                <a:close/>
                <a:moveTo>
                  <a:pt x="3824" y="2667"/>
                </a:moveTo>
                <a:cubicBezTo>
                  <a:pt x="3810" y="2667"/>
                  <a:pt x="3800" y="2675"/>
                  <a:pt x="3794" y="2690"/>
                </a:cubicBezTo>
                <a:cubicBezTo>
                  <a:pt x="3792" y="2696"/>
                  <a:pt x="3802" y="2713"/>
                  <a:pt x="3809" y="2713"/>
                </a:cubicBezTo>
                <a:cubicBezTo>
                  <a:pt x="3843" y="2718"/>
                  <a:pt x="3854" y="2699"/>
                  <a:pt x="3854" y="2677"/>
                </a:cubicBezTo>
                <a:lnTo>
                  <a:pt x="3853" y="2677"/>
                </a:lnTo>
                <a:cubicBezTo>
                  <a:pt x="3842" y="2670"/>
                  <a:pt x="3833" y="2667"/>
                  <a:pt x="3824" y="2667"/>
                </a:cubicBezTo>
                <a:close/>
                <a:moveTo>
                  <a:pt x="8163" y="2654"/>
                </a:moveTo>
                <a:cubicBezTo>
                  <a:pt x="8157" y="2654"/>
                  <a:pt x="8150" y="2654"/>
                  <a:pt x="8144" y="2655"/>
                </a:cubicBezTo>
                <a:cubicBezTo>
                  <a:pt x="8132" y="2658"/>
                  <a:pt x="8124" y="2667"/>
                  <a:pt x="8115" y="2673"/>
                </a:cubicBezTo>
                <a:cubicBezTo>
                  <a:pt x="8120" y="2678"/>
                  <a:pt x="8124" y="2682"/>
                  <a:pt x="8129" y="2687"/>
                </a:cubicBezTo>
                <a:lnTo>
                  <a:pt x="8185" y="2666"/>
                </a:lnTo>
                <a:lnTo>
                  <a:pt x="8182" y="2655"/>
                </a:lnTo>
                <a:cubicBezTo>
                  <a:pt x="8176" y="2654"/>
                  <a:pt x="8170" y="2654"/>
                  <a:pt x="8163" y="2654"/>
                </a:cubicBezTo>
                <a:close/>
                <a:moveTo>
                  <a:pt x="3939" y="2654"/>
                </a:moveTo>
                <a:cubicBezTo>
                  <a:pt x="3933" y="2654"/>
                  <a:pt x="3926" y="2654"/>
                  <a:pt x="3920" y="2655"/>
                </a:cubicBezTo>
                <a:cubicBezTo>
                  <a:pt x="3908" y="2658"/>
                  <a:pt x="3900" y="2667"/>
                  <a:pt x="3891" y="2673"/>
                </a:cubicBezTo>
                <a:cubicBezTo>
                  <a:pt x="3896" y="2678"/>
                  <a:pt x="3900" y="2682"/>
                  <a:pt x="3905" y="2687"/>
                </a:cubicBezTo>
                <a:lnTo>
                  <a:pt x="3961" y="2666"/>
                </a:lnTo>
                <a:lnTo>
                  <a:pt x="3958" y="2655"/>
                </a:lnTo>
                <a:cubicBezTo>
                  <a:pt x="3952" y="2654"/>
                  <a:pt x="3946" y="2654"/>
                  <a:pt x="3939" y="2654"/>
                </a:cubicBezTo>
                <a:close/>
                <a:moveTo>
                  <a:pt x="8165" y="2521"/>
                </a:moveTo>
                <a:lnTo>
                  <a:pt x="8122" y="2539"/>
                </a:lnTo>
                <a:cubicBezTo>
                  <a:pt x="8127" y="2544"/>
                  <a:pt x="8132" y="2549"/>
                  <a:pt x="8136" y="2553"/>
                </a:cubicBezTo>
                <a:lnTo>
                  <a:pt x="8173" y="2531"/>
                </a:lnTo>
                <a:cubicBezTo>
                  <a:pt x="8171" y="2528"/>
                  <a:pt x="8168" y="2524"/>
                  <a:pt x="8165" y="2521"/>
                </a:cubicBezTo>
                <a:close/>
                <a:moveTo>
                  <a:pt x="3941" y="2521"/>
                </a:moveTo>
                <a:lnTo>
                  <a:pt x="3898" y="2539"/>
                </a:lnTo>
                <a:cubicBezTo>
                  <a:pt x="3903" y="2544"/>
                  <a:pt x="3908" y="2549"/>
                  <a:pt x="3912" y="2553"/>
                </a:cubicBezTo>
                <a:lnTo>
                  <a:pt x="3949" y="2531"/>
                </a:lnTo>
                <a:cubicBezTo>
                  <a:pt x="3947" y="2528"/>
                  <a:pt x="3944" y="2524"/>
                  <a:pt x="3941" y="2521"/>
                </a:cubicBezTo>
                <a:close/>
                <a:moveTo>
                  <a:pt x="8088" y="2507"/>
                </a:moveTo>
                <a:cubicBezTo>
                  <a:pt x="8068" y="2512"/>
                  <a:pt x="8055" y="2514"/>
                  <a:pt x="8050" y="2518"/>
                </a:cubicBezTo>
                <a:cubicBezTo>
                  <a:pt x="8045" y="2522"/>
                  <a:pt x="8046" y="2531"/>
                  <a:pt x="8045" y="2538"/>
                </a:cubicBezTo>
                <a:lnTo>
                  <a:pt x="8056" y="2545"/>
                </a:lnTo>
                <a:lnTo>
                  <a:pt x="8055" y="2546"/>
                </a:lnTo>
                <a:lnTo>
                  <a:pt x="8058" y="2546"/>
                </a:lnTo>
                <a:lnTo>
                  <a:pt x="8056" y="2545"/>
                </a:lnTo>
                <a:lnTo>
                  <a:pt x="8088" y="2507"/>
                </a:lnTo>
                <a:close/>
                <a:moveTo>
                  <a:pt x="3864" y="2507"/>
                </a:moveTo>
                <a:cubicBezTo>
                  <a:pt x="3844" y="2512"/>
                  <a:pt x="3831" y="2514"/>
                  <a:pt x="3826" y="2518"/>
                </a:cubicBezTo>
                <a:cubicBezTo>
                  <a:pt x="3821" y="2522"/>
                  <a:pt x="3822" y="2531"/>
                  <a:pt x="3821" y="2538"/>
                </a:cubicBezTo>
                <a:lnTo>
                  <a:pt x="3832" y="2545"/>
                </a:lnTo>
                <a:lnTo>
                  <a:pt x="3831" y="2546"/>
                </a:lnTo>
                <a:lnTo>
                  <a:pt x="3834" y="2546"/>
                </a:lnTo>
                <a:lnTo>
                  <a:pt x="3832" y="2545"/>
                </a:lnTo>
                <a:lnTo>
                  <a:pt x="3864" y="2507"/>
                </a:lnTo>
                <a:close/>
                <a:moveTo>
                  <a:pt x="8038" y="2406"/>
                </a:moveTo>
                <a:cubicBezTo>
                  <a:pt x="7948" y="2416"/>
                  <a:pt x="7948" y="2417"/>
                  <a:pt x="7979" y="2491"/>
                </a:cubicBezTo>
                <a:lnTo>
                  <a:pt x="8038" y="2406"/>
                </a:lnTo>
                <a:close/>
                <a:moveTo>
                  <a:pt x="3814" y="2406"/>
                </a:moveTo>
                <a:cubicBezTo>
                  <a:pt x="3724" y="2416"/>
                  <a:pt x="3724" y="2417"/>
                  <a:pt x="3755" y="2491"/>
                </a:cubicBezTo>
                <a:lnTo>
                  <a:pt x="3814" y="2406"/>
                </a:lnTo>
                <a:close/>
                <a:moveTo>
                  <a:pt x="8005" y="2332"/>
                </a:moveTo>
                <a:cubicBezTo>
                  <a:pt x="7983" y="2331"/>
                  <a:pt x="7966" y="2343"/>
                  <a:pt x="7952" y="2369"/>
                </a:cubicBezTo>
                <a:lnTo>
                  <a:pt x="7951" y="2369"/>
                </a:lnTo>
                <a:cubicBezTo>
                  <a:pt x="7977" y="2376"/>
                  <a:pt x="7996" y="2376"/>
                  <a:pt x="8009" y="2370"/>
                </a:cubicBezTo>
                <a:cubicBezTo>
                  <a:pt x="8023" y="2365"/>
                  <a:pt x="8032" y="2354"/>
                  <a:pt x="8040" y="2339"/>
                </a:cubicBezTo>
                <a:cubicBezTo>
                  <a:pt x="8027" y="2334"/>
                  <a:pt x="8015" y="2332"/>
                  <a:pt x="8005" y="2332"/>
                </a:cubicBezTo>
                <a:close/>
                <a:moveTo>
                  <a:pt x="3781" y="2332"/>
                </a:moveTo>
                <a:cubicBezTo>
                  <a:pt x="3759" y="2331"/>
                  <a:pt x="3742" y="2343"/>
                  <a:pt x="3728" y="2369"/>
                </a:cubicBezTo>
                <a:lnTo>
                  <a:pt x="3727" y="2369"/>
                </a:lnTo>
                <a:cubicBezTo>
                  <a:pt x="3753" y="2376"/>
                  <a:pt x="3772" y="2376"/>
                  <a:pt x="3785" y="2370"/>
                </a:cubicBezTo>
                <a:cubicBezTo>
                  <a:pt x="3799" y="2365"/>
                  <a:pt x="3808" y="2354"/>
                  <a:pt x="3816" y="2339"/>
                </a:cubicBezTo>
                <a:cubicBezTo>
                  <a:pt x="3803" y="2334"/>
                  <a:pt x="3791" y="2332"/>
                  <a:pt x="3781" y="2332"/>
                </a:cubicBezTo>
                <a:close/>
                <a:moveTo>
                  <a:pt x="7759" y="2293"/>
                </a:moveTo>
                <a:lnTo>
                  <a:pt x="7716" y="2314"/>
                </a:lnTo>
                <a:cubicBezTo>
                  <a:pt x="7719" y="2318"/>
                  <a:pt x="7721" y="2321"/>
                  <a:pt x="7723" y="2326"/>
                </a:cubicBezTo>
                <a:lnTo>
                  <a:pt x="7773" y="2310"/>
                </a:lnTo>
                <a:cubicBezTo>
                  <a:pt x="7769" y="2304"/>
                  <a:pt x="7764" y="2298"/>
                  <a:pt x="7759" y="2293"/>
                </a:cubicBezTo>
                <a:close/>
                <a:moveTo>
                  <a:pt x="3535" y="2293"/>
                </a:moveTo>
                <a:lnTo>
                  <a:pt x="3492" y="2314"/>
                </a:lnTo>
                <a:cubicBezTo>
                  <a:pt x="3495" y="2318"/>
                  <a:pt x="3497" y="2321"/>
                  <a:pt x="3499" y="2326"/>
                </a:cubicBezTo>
                <a:lnTo>
                  <a:pt x="3549" y="2310"/>
                </a:lnTo>
                <a:cubicBezTo>
                  <a:pt x="3545" y="2304"/>
                  <a:pt x="3540" y="2298"/>
                  <a:pt x="3535" y="2293"/>
                </a:cubicBezTo>
                <a:close/>
                <a:moveTo>
                  <a:pt x="6664" y="2256"/>
                </a:moveTo>
                <a:lnTo>
                  <a:pt x="6664" y="2256"/>
                </a:lnTo>
                <a:cubicBezTo>
                  <a:pt x="6661" y="2260"/>
                  <a:pt x="6656" y="2264"/>
                  <a:pt x="6656" y="2266"/>
                </a:cubicBezTo>
                <a:cubicBezTo>
                  <a:pt x="6655" y="2268"/>
                  <a:pt x="6665" y="2273"/>
                  <a:pt x="6665" y="2274"/>
                </a:cubicBezTo>
                <a:cubicBezTo>
                  <a:pt x="6666" y="2274"/>
                  <a:pt x="6671" y="2269"/>
                  <a:pt x="6671" y="2269"/>
                </a:cubicBezTo>
                <a:cubicBezTo>
                  <a:pt x="6669" y="2265"/>
                  <a:pt x="6667" y="2260"/>
                  <a:pt x="6664" y="2256"/>
                </a:cubicBezTo>
                <a:close/>
                <a:moveTo>
                  <a:pt x="2440" y="2256"/>
                </a:moveTo>
                <a:lnTo>
                  <a:pt x="2440" y="2256"/>
                </a:lnTo>
                <a:cubicBezTo>
                  <a:pt x="2437" y="2260"/>
                  <a:pt x="2432" y="2264"/>
                  <a:pt x="2432" y="2266"/>
                </a:cubicBezTo>
                <a:cubicBezTo>
                  <a:pt x="2431" y="2268"/>
                  <a:pt x="2441" y="2273"/>
                  <a:pt x="2441" y="2274"/>
                </a:cubicBezTo>
                <a:cubicBezTo>
                  <a:pt x="2442" y="2274"/>
                  <a:pt x="2447" y="2269"/>
                  <a:pt x="2447" y="2269"/>
                </a:cubicBezTo>
                <a:cubicBezTo>
                  <a:pt x="2445" y="2265"/>
                  <a:pt x="2443" y="2260"/>
                  <a:pt x="2440" y="2256"/>
                </a:cubicBezTo>
                <a:close/>
                <a:moveTo>
                  <a:pt x="8055" y="2227"/>
                </a:moveTo>
                <a:cubicBezTo>
                  <a:pt x="8010" y="2241"/>
                  <a:pt x="7969" y="2258"/>
                  <a:pt x="7963" y="2309"/>
                </a:cubicBezTo>
                <a:cubicBezTo>
                  <a:pt x="8025" y="2281"/>
                  <a:pt x="8025" y="2281"/>
                  <a:pt x="8055" y="2227"/>
                </a:cubicBezTo>
                <a:close/>
                <a:moveTo>
                  <a:pt x="3831" y="2227"/>
                </a:moveTo>
                <a:cubicBezTo>
                  <a:pt x="3786" y="2241"/>
                  <a:pt x="3745" y="2258"/>
                  <a:pt x="3739" y="2309"/>
                </a:cubicBezTo>
                <a:cubicBezTo>
                  <a:pt x="3801" y="2281"/>
                  <a:pt x="3801" y="2281"/>
                  <a:pt x="3831" y="2227"/>
                </a:cubicBezTo>
                <a:close/>
                <a:moveTo>
                  <a:pt x="8181" y="2173"/>
                </a:moveTo>
                <a:lnTo>
                  <a:pt x="8130" y="2244"/>
                </a:lnTo>
                <a:cubicBezTo>
                  <a:pt x="8207" y="2239"/>
                  <a:pt x="8218" y="2217"/>
                  <a:pt x="8207" y="2184"/>
                </a:cubicBezTo>
                <a:lnTo>
                  <a:pt x="8181" y="2173"/>
                </a:lnTo>
                <a:close/>
                <a:moveTo>
                  <a:pt x="3957" y="2173"/>
                </a:moveTo>
                <a:lnTo>
                  <a:pt x="3906" y="2244"/>
                </a:lnTo>
                <a:cubicBezTo>
                  <a:pt x="3983" y="2239"/>
                  <a:pt x="3994" y="2217"/>
                  <a:pt x="3983" y="2184"/>
                </a:cubicBezTo>
                <a:lnTo>
                  <a:pt x="3957" y="2173"/>
                </a:lnTo>
                <a:close/>
                <a:moveTo>
                  <a:pt x="7726" y="2141"/>
                </a:moveTo>
                <a:cubicBezTo>
                  <a:pt x="7722" y="2144"/>
                  <a:pt x="7715" y="2148"/>
                  <a:pt x="7713" y="2150"/>
                </a:cubicBezTo>
                <a:cubicBezTo>
                  <a:pt x="7712" y="2153"/>
                  <a:pt x="7716" y="2157"/>
                  <a:pt x="7718" y="2161"/>
                </a:cubicBezTo>
                <a:lnTo>
                  <a:pt x="7732" y="2154"/>
                </a:lnTo>
                <a:lnTo>
                  <a:pt x="7726" y="2141"/>
                </a:lnTo>
                <a:close/>
                <a:moveTo>
                  <a:pt x="3502" y="2141"/>
                </a:moveTo>
                <a:cubicBezTo>
                  <a:pt x="3498" y="2144"/>
                  <a:pt x="3491" y="2148"/>
                  <a:pt x="3489" y="2150"/>
                </a:cubicBezTo>
                <a:cubicBezTo>
                  <a:pt x="3488" y="2153"/>
                  <a:pt x="3492" y="2157"/>
                  <a:pt x="3494" y="2161"/>
                </a:cubicBezTo>
                <a:lnTo>
                  <a:pt x="3508" y="2154"/>
                </a:lnTo>
                <a:lnTo>
                  <a:pt x="3502" y="2141"/>
                </a:lnTo>
                <a:close/>
                <a:moveTo>
                  <a:pt x="8024" y="2125"/>
                </a:moveTo>
                <a:cubicBezTo>
                  <a:pt x="8023" y="2125"/>
                  <a:pt x="8022" y="2125"/>
                  <a:pt x="8020" y="2125"/>
                </a:cubicBezTo>
                <a:cubicBezTo>
                  <a:pt x="7998" y="2132"/>
                  <a:pt x="7976" y="2142"/>
                  <a:pt x="7956" y="2153"/>
                </a:cubicBezTo>
                <a:lnTo>
                  <a:pt x="7962" y="2165"/>
                </a:lnTo>
                <a:lnTo>
                  <a:pt x="7961" y="2165"/>
                </a:lnTo>
                <a:lnTo>
                  <a:pt x="7962" y="2165"/>
                </a:lnTo>
                <a:lnTo>
                  <a:pt x="7962" y="2165"/>
                </a:lnTo>
                <a:lnTo>
                  <a:pt x="8025" y="2165"/>
                </a:lnTo>
                <a:cubicBezTo>
                  <a:pt x="8038" y="2162"/>
                  <a:pt x="8047" y="2150"/>
                  <a:pt x="8058" y="2142"/>
                </a:cubicBezTo>
                <a:cubicBezTo>
                  <a:pt x="8047" y="2136"/>
                  <a:pt x="8034" y="2126"/>
                  <a:pt x="8024" y="2125"/>
                </a:cubicBezTo>
                <a:close/>
                <a:moveTo>
                  <a:pt x="3800" y="2125"/>
                </a:moveTo>
                <a:cubicBezTo>
                  <a:pt x="3799" y="2125"/>
                  <a:pt x="3798" y="2125"/>
                  <a:pt x="3796" y="2125"/>
                </a:cubicBezTo>
                <a:cubicBezTo>
                  <a:pt x="3774" y="2132"/>
                  <a:pt x="3752" y="2142"/>
                  <a:pt x="3732" y="2153"/>
                </a:cubicBezTo>
                <a:lnTo>
                  <a:pt x="3738" y="2165"/>
                </a:lnTo>
                <a:lnTo>
                  <a:pt x="3737" y="2165"/>
                </a:lnTo>
                <a:lnTo>
                  <a:pt x="3738" y="2165"/>
                </a:lnTo>
                <a:lnTo>
                  <a:pt x="3738" y="2165"/>
                </a:lnTo>
                <a:lnTo>
                  <a:pt x="3801" y="2165"/>
                </a:lnTo>
                <a:cubicBezTo>
                  <a:pt x="3814" y="2162"/>
                  <a:pt x="3823" y="2150"/>
                  <a:pt x="3834" y="2142"/>
                </a:cubicBezTo>
                <a:cubicBezTo>
                  <a:pt x="3823" y="2136"/>
                  <a:pt x="3810" y="2126"/>
                  <a:pt x="3800" y="2125"/>
                </a:cubicBezTo>
                <a:close/>
                <a:moveTo>
                  <a:pt x="7981" y="2057"/>
                </a:moveTo>
                <a:cubicBezTo>
                  <a:pt x="7964" y="2057"/>
                  <a:pt x="7949" y="2072"/>
                  <a:pt x="7933" y="2101"/>
                </a:cubicBezTo>
                <a:lnTo>
                  <a:pt x="8016" y="2089"/>
                </a:lnTo>
                <a:cubicBezTo>
                  <a:pt x="8014" y="2080"/>
                  <a:pt x="8017" y="2074"/>
                  <a:pt x="8014" y="2071"/>
                </a:cubicBezTo>
                <a:cubicBezTo>
                  <a:pt x="8002" y="2061"/>
                  <a:pt x="7991" y="2056"/>
                  <a:pt x="7981" y="2057"/>
                </a:cubicBezTo>
                <a:close/>
                <a:moveTo>
                  <a:pt x="3757" y="2057"/>
                </a:moveTo>
                <a:cubicBezTo>
                  <a:pt x="3740" y="2057"/>
                  <a:pt x="3725" y="2072"/>
                  <a:pt x="3709" y="2101"/>
                </a:cubicBezTo>
                <a:lnTo>
                  <a:pt x="3792" y="2089"/>
                </a:lnTo>
                <a:cubicBezTo>
                  <a:pt x="3790" y="2080"/>
                  <a:pt x="3793" y="2074"/>
                  <a:pt x="3790" y="2071"/>
                </a:cubicBezTo>
                <a:cubicBezTo>
                  <a:pt x="3778" y="2061"/>
                  <a:pt x="3767" y="2056"/>
                  <a:pt x="3757" y="2057"/>
                </a:cubicBezTo>
                <a:close/>
                <a:moveTo>
                  <a:pt x="8127" y="2053"/>
                </a:moveTo>
                <a:cubicBezTo>
                  <a:pt x="8118" y="2067"/>
                  <a:pt x="8109" y="2082"/>
                  <a:pt x="8102" y="2097"/>
                </a:cubicBezTo>
                <a:lnTo>
                  <a:pt x="8121" y="2105"/>
                </a:lnTo>
                <a:lnTo>
                  <a:pt x="8155" y="2064"/>
                </a:lnTo>
                <a:lnTo>
                  <a:pt x="8129" y="2053"/>
                </a:lnTo>
                <a:lnTo>
                  <a:pt x="8127" y="2053"/>
                </a:lnTo>
                <a:close/>
                <a:moveTo>
                  <a:pt x="3903" y="2053"/>
                </a:moveTo>
                <a:cubicBezTo>
                  <a:pt x="3894" y="2067"/>
                  <a:pt x="3885" y="2082"/>
                  <a:pt x="3878" y="2097"/>
                </a:cubicBezTo>
                <a:lnTo>
                  <a:pt x="3897" y="2105"/>
                </a:lnTo>
                <a:lnTo>
                  <a:pt x="3931" y="2064"/>
                </a:lnTo>
                <a:lnTo>
                  <a:pt x="3905" y="2053"/>
                </a:lnTo>
                <a:lnTo>
                  <a:pt x="3903" y="2053"/>
                </a:lnTo>
                <a:close/>
                <a:moveTo>
                  <a:pt x="6618" y="1993"/>
                </a:moveTo>
                <a:cubicBezTo>
                  <a:pt x="6623" y="2007"/>
                  <a:pt x="6629" y="2014"/>
                  <a:pt x="6627" y="2016"/>
                </a:cubicBezTo>
                <a:cubicBezTo>
                  <a:pt x="6620" y="2019"/>
                  <a:pt x="6612" y="2022"/>
                  <a:pt x="6605" y="2024"/>
                </a:cubicBezTo>
                <a:lnTo>
                  <a:pt x="6618" y="1993"/>
                </a:lnTo>
                <a:close/>
                <a:moveTo>
                  <a:pt x="2394" y="1993"/>
                </a:moveTo>
                <a:cubicBezTo>
                  <a:pt x="2399" y="2007"/>
                  <a:pt x="2405" y="2014"/>
                  <a:pt x="2403" y="2016"/>
                </a:cubicBezTo>
                <a:cubicBezTo>
                  <a:pt x="2396" y="2019"/>
                  <a:pt x="2388" y="2022"/>
                  <a:pt x="2381" y="2024"/>
                </a:cubicBezTo>
                <a:lnTo>
                  <a:pt x="2394" y="1993"/>
                </a:lnTo>
                <a:close/>
                <a:moveTo>
                  <a:pt x="7708" y="1968"/>
                </a:moveTo>
                <a:cubicBezTo>
                  <a:pt x="7703" y="1972"/>
                  <a:pt x="7699" y="1976"/>
                  <a:pt x="7694" y="1981"/>
                </a:cubicBezTo>
                <a:lnTo>
                  <a:pt x="7734" y="2003"/>
                </a:lnTo>
                <a:lnTo>
                  <a:pt x="7745" y="1993"/>
                </a:lnTo>
                <a:lnTo>
                  <a:pt x="7708" y="1968"/>
                </a:lnTo>
                <a:close/>
                <a:moveTo>
                  <a:pt x="3484" y="1968"/>
                </a:moveTo>
                <a:cubicBezTo>
                  <a:pt x="3479" y="1972"/>
                  <a:pt x="3475" y="1976"/>
                  <a:pt x="3470" y="1981"/>
                </a:cubicBezTo>
                <a:lnTo>
                  <a:pt x="3510" y="2003"/>
                </a:lnTo>
                <a:lnTo>
                  <a:pt x="3521" y="1993"/>
                </a:lnTo>
                <a:lnTo>
                  <a:pt x="3484" y="1968"/>
                </a:lnTo>
                <a:close/>
                <a:moveTo>
                  <a:pt x="7915" y="1915"/>
                </a:moveTo>
                <a:lnTo>
                  <a:pt x="7915" y="1916"/>
                </a:lnTo>
                <a:cubicBezTo>
                  <a:pt x="7892" y="1979"/>
                  <a:pt x="7977" y="1982"/>
                  <a:pt x="7981" y="2029"/>
                </a:cubicBezTo>
                <a:cubicBezTo>
                  <a:pt x="8026" y="1972"/>
                  <a:pt x="8020" y="1963"/>
                  <a:pt x="7915" y="1915"/>
                </a:cubicBezTo>
                <a:close/>
                <a:moveTo>
                  <a:pt x="3691" y="1915"/>
                </a:moveTo>
                <a:lnTo>
                  <a:pt x="3691" y="1916"/>
                </a:lnTo>
                <a:cubicBezTo>
                  <a:pt x="3668" y="1979"/>
                  <a:pt x="3753" y="1982"/>
                  <a:pt x="3757" y="2029"/>
                </a:cubicBezTo>
                <a:cubicBezTo>
                  <a:pt x="3802" y="1972"/>
                  <a:pt x="3796" y="1963"/>
                  <a:pt x="3691" y="1915"/>
                </a:cubicBezTo>
                <a:close/>
                <a:moveTo>
                  <a:pt x="8372" y="1909"/>
                </a:moveTo>
                <a:cubicBezTo>
                  <a:pt x="8376" y="1912"/>
                  <a:pt x="8383" y="1914"/>
                  <a:pt x="8383" y="1916"/>
                </a:cubicBezTo>
                <a:cubicBezTo>
                  <a:pt x="8383" y="1920"/>
                  <a:pt x="8381" y="1925"/>
                  <a:pt x="8378" y="1929"/>
                </a:cubicBezTo>
                <a:cubicBezTo>
                  <a:pt x="8374" y="1926"/>
                  <a:pt x="8368" y="1924"/>
                  <a:pt x="8368" y="1922"/>
                </a:cubicBezTo>
                <a:cubicBezTo>
                  <a:pt x="8368" y="1917"/>
                  <a:pt x="8370" y="1913"/>
                  <a:pt x="8372" y="1909"/>
                </a:cubicBezTo>
                <a:close/>
                <a:moveTo>
                  <a:pt x="4148" y="1909"/>
                </a:moveTo>
                <a:cubicBezTo>
                  <a:pt x="4152" y="1912"/>
                  <a:pt x="4159" y="1914"/>
                  <a:pt x="4159" y="1916"/>
                </a:cubicBezTo>
                <a:cubicBezTo>
                  <a:pt x="4159" y="1920"/>
                  <a:pt x="4157" y="1925"/>
                  <a:pt x="4154" y="1929"/>
                </a:cubicBezTo>
                <a:cubicBezTo>
                  <a:pt x="4150" y="1926"/>
                  <a:pt x="4144" y="1924"/>
                  <a:pt x="4144" y="1922"/>
                </a:cubicBezTo>
                <a:cubicBezTo>
                  <a:pt x="4144" y="1917"/>
                  <a:pt x="4146" y="1913"/>
                  <a:pt x="4148" y="1909"/>
                </a:cubicBezTo>
                <a:close/>
                <a:moveTo>
                  <a:pt x="7298" y="1908"/>
                </a:moveTo>
                <a:cubicBezTo>
                  <a:pt x="7295" y="1908"/>
                  <a:pt x="7292" y="1913"/>
                  <a:pt x="7289" y="1916"/>
                </a:cubicBezTo>
                <a:cubicBezTo>
                  <a:pt x="7294" y="1918"/>
                  <a:pt x="7300" y="1921"/>
                  <a:pt x="7304" y="1921"/>
                </a:cubicBezTo>
                <a:cubicBezTo>
                  <a:pt x="7308" y="1921"/>
                  <a:pt x="7312" y="1916"/>
                  <a:pt x="7316" y="1914"/>
                </a:cubicBezTo>
                <a:cubicBezTo>
                  <a:pt x="7310" y="1911"/>
                  <a:pt x="7302" y="1907"/>
                  <a:pt x="7298" y="1908"/>
                </a:cubicBezTo>
                <a:close/>
                <a:moveTo>
                  <a:pt x="3074" y="1908"/>
                </a:moveTo>
                <a:cubicBezTo>
                  <a:pt x="3071" y="1908"/>
                  <a:pt x="3068" y="1913"/>
                  <a:pt x="3065" y="1916"/>
                </a:cubicBezTo>
                <a:cubicBezTo>
                  <a:pt x="3070" y="1918"/>
                  <a:pt x="3076" y="1921"/>
                  <a:pt x="3080" y="1921"/>
                </a:cubicBezTo>
                <a:cubicBezTo>
                  <a:pt x="3084" y="1921"/>
                  <a:pt x="3088" y="1916"/>
                  <a:pt x="3092" y="1914"/>
                </a:cubicBezTo>
                <a:cubicBezTo>
                  <a:pt x="3086" y="1911"/>
                  <a:pt x="3078" y="1907"/>
                  <a:pt x="3074" y="1908"/>
                </a:cubicBezTo>
                <a:close/>
                <a:moveTo>
                  <a:pt x="4230" y="1905"/>
                </a:moveTo>
                <a:cubicBezTo>
                  <a:pt x="4236" y="1907"/>
                  <a:pt x="4241" y="1908"/>
                  <a:pt x="4246" y="1910"/>
                </a:cubicBezTo>
                <a:lnTo>
                  <a:pt x="4239" y="1915"/>
                </a:lnTo>
                <a:lnTo>
                  <a:pt x="4224" y="1910"/>
                </a:lnTo>
                <a:cubicBezTo>
                  <a:pt x="4226" y="1908"/>
                  <a:pt x="4229" y="1905"/>
                  <a:pt x="4230" y="1905"/>
                </a:cubicBezTo>
                <a:close/>
                <a:moveTo>
                  <a:pt x="6" y="1905"/>
                </a:moveTo>
                <a:cubicBezTo>
                  <a:pt x="12" y="1907"/>
                  <a:pt x="17" y="1908"/>
                  <a:pt x="22" y="1910"/>
                </a:cubicBezTo>
                <a:lnTo>
                  <a:pt x="15" y="1915"/>
                </a:lnTo>
                <a:lnTo>
                  <a:pt x="0" y="1910"/>
                </a:lnTo>
                <a:cubicBezTo>
                  <a:pt x="2" y="1908"/>
                  <a:pt x="5" y="1905"/>
                  <a:pt x="6" y="1905"/>
                </a:cubicBezTo>
                <a:close/>
                <a:moveTo>
                  <a:pt x="7391" y="1862"/>
                </a:moveTo>
                <a:cubicBezTo>
                  <a:pt x="7388" y="1869"/>
                  <a:pt x="7386" y="1876"/>
                  <a:pt x="7385" y="1883"/>
                </a:cubicBezTo>
                <a:lnTo>
                  <a:pt x="7437" y="1889"/>
                </a:lnTo>
                <a:lnTo>
                  <a:pt x="7440" y="1869"/>
                </a:lnTo>
                <a:lnTo>
                  <a:pt x="7439" y="1869"/>
                </a:lnTo>
                <a:cubicBezTo>
                  <a:pt x="7423" y="1866"/>
                  <a:pt x="7407" y="1864"/>
                  <a:pt x="7391" y="1862"/>
                </a:cubicBezTo>
                <a:close/>
                <a:moveTo>
                  <a:pt x="3167" y="1862"/>
                </a:moveTo>
                <a:cubicBezTo>
                  <a:pt x="3164" y="1869"/>
                  <a:pt x="3162" y="1876"/>
                  <a:pt x="3161" y="1883"/>
                </a:cubicBezTo>
                <a:lnTo>
                  <a:pt x="3213" y="1889"/>
                </a:lnTo>
                <a:lnTo>
                  <a:pt x="3216" y="1869"/>
                </a:lnTo>
                <a:lnTo>
                  <a:pt x="3215" y="1869"/>
                </a:lnTo>
                <a:cubicBezTo>
                  <a:pt x="3199" y="1866"/>
                  <a:pt x="3183" y="1864"/>
                  <a:pt x="3167" y="1862"/>
                </a:cubicBezTo>
                <a:close/>
                <a:moveTo>
                  <a:pt x="7775" y="1856"/>
                </a:moveTo>
                <a:cubicBezTo>
                  <a:pt x="7766" y="1864"/>
                  <a:pt x="7758" y="1872"/>
                  <a:pt x="7752" y="1881"/>
                </a:cubicBezTo>
                <a:cubicBezTo>
                  <a:pt x="7750" y="1884"/>
                  <a:pt x="7761" y="1892"/>
                  <a:pt x="7767" y="1897"/>
                </a:cubicBezTo>
                <a:cubicBezTo>
                  <a:pt x="7777" y="1892"/>
                  <a:pt x="7785" y="1886"/>
                  <a:pt x="7793" y="1879"/>
                </a:cubicBezTo>
                <a:cubicBezTo>
                  <a:pt x="7795" y="1876"/>
                  <a:pt x="7785" y="1868"/>
                  <a:pt x="7777" y="1856"/>
                </a:cubicBezTo>
                <a:lnTo>
                  <a:pt x="7775" y="1856"/>
                </a:lnTo>
                <a:close/>
                <a:moveTo>
                  <a:pt x="3551" y="1856"/>
                </a:moveTo>
                <a:cubicBezTo>
                  <a:pt x="3542" y="1864"/>
                  <a:pt x="3534" y="1872"/>
                  <a:pt x="3528" y="1881"/>
                </a:cubicBezTo>
                <a:cubicBezTo>
                  <a:pt x="3526" y="1884"/>
                  <a:pt x="3537" y="1892"/>
                  <a:pt x="3543" y="1897"/>
                </a:cubicBezTo>
                <a:cubicBezTo>
                  <a:pt x="3553" y="1892"/>
                  <a:pt x="3561" y="1886"/>
                  <a:pt x="3569" y="1879"/>
                </a:cubicBezTo>
                <a:cubicBezTo>
                  <a:pt x="3571" y="1876"/>
                  <a:pt x="3561" y="1868"/>
                  <a:pt x="3553" y="1856"/>
                </a:cubicBezTo>
                <a:lnTo>
                  <a:pt x="3551" y="1856"/>
                </a:lnTo>
                <a:close/>
                <a:moveTo>
                  <a:pt x="7713" y="1826"/>
                </a:moveTo>
                <a:cubicBezTo>
                  <a:pt x="7708" y="1827"/>
                  <a:pt x="7700" y="1830"/>
                  <a:pt x="7700" y="1832"/>
                </a:cubicBezTo>
                <a:cubicBezTo>
                  <a:pt x="7701" y="1839"/>
                  <a:pt x="7703" y="1845"/>
                  <a:pt x="7706" y="1851"/>
                </a:cubicBezTo>
                <a:lnTo>
                  <a:pt x="7735" y="1840"/>
                </a:lnTo>
                <a:cubicBezTo>
                  <a:pt x="7726" y="1834"/>
                  <a:pt x="7719" y="1827"/>
                  <a:pt x="7715" y="1827"/>
                </a:cubicBezTo>
                <a:cubicBezTo>
                  <a:pt x="7714" y="1826"/>
                  <a:pt x="7714" y="1826"/>
                  <a:pt x="7713" y="1826"/>
                </a:cubicBezTo>
                <a:close/>
                <a:moveTo>
                  <a:pt x="3489" y="1826"/>
                </a:moveTo>
                <a:cubicBezTo>
                  <a:pt x="3484" y="1827"/>
                  <a:pt x="3476" y="1830"/>
                  <a:pt x="3476" y="1832"/>
                </a:cubicBezTo>
                <a:cubicBezTo>
                  <a:pt x="3477" y="1839"/>
                  <a:pt x="3479" y="1845"/>
                  <a:pt x="3482" y="1851"/>
                </a:cubicBezTo>
                <a:lnTo>
                  <a:pt x="3511" y="1840"/>
                </a:lnTo>
                <a:cubicBezTo>
                  <a:pt x="3502" y="1834"/>
                  <a:pt x="3495" y="1827"/>
                  <a:pt x="3491" y="1827"/>
                </a:cubicBezTo>
                <a:cubicBezTo>
                  <a:pt x="3490" y="1826"/>
                  <a:pt x="3490" y="1826"/>
                  <a:pt x="3489" y="1826"/>
                </a:cubicBezTo>
                <a:close/>
                <a:moveTo>
                  <a:pt x="8009" y="1802"/>
                </a:moveTo>
                <a:cubicBezTo>
                  <a:pt x="7933" y="1805"/>
                  <a:pt x="7944" y="1850"/>
                  <a:pt x="7912" y="1881"/>
                </a:cubicBezTo>
                <a:lnTo>
                  <a:pt x="8017" y="1872"/>
                </a:lnTo>
                <a:cubicBezTo>
                  <a:pt x="8014" y="1847"/>
                  <a:pt x="8012" y="1824"/>
                  <a:pt x="8009" y="1802"/>
                </a:cubicBezTo>
                <a:close/>
                <a:moveTo>
                  <a:pt x="3785" y="1802"/>
                </a:moveTo>
                <a:cubicBezTo>
                  <a:pt x="3709" y="1805"/>
                  <a:pt x="3720" y="1850"/>
                  <a:pt x="3688" y="1881"/>
                </a:cubicBezTo>
                <a:lnTo>
                  <a:pt x="3793" y="1872"/>
                </a:lnTo>
                <a:cubicBezTo>
                  <a:pt x="3790" y="1847"/>
                  <a:pt x="3788" y="1824"/>
                  <a:pt x="3785" y="1802"/>
                </a:cubicBezTo>
                <a:close/>
                <a:moveTo>
                  <a:pt x="6812" y="1782"/>
                </a:moveTo>
                <a:cubicBezTo>
                  <a:pt x="6782" y="1802"/>
                  <a:pt x="6776" y="1823"/>
                  <a:pt x="6778" y="1845"/>
                </a:cubicBezTo>
                <a:lnTo>
                  <a:pt x="6785" y="1909"/>
                </a:lnTo>
                <a:lnTo>
                  <a:pt x="6784" y="1910"/>
                </a:lnTo>
                <a:lnTo>
                  <a:pt x="6785" y="1909"/>
                </a:lnTo>
                <a:lnTo>
                  <a:pt x="6785" y="1909"/>
                </a:lnTo>
                <a:lnTo>
                  <a:pt x="6813" y="1864"/>
                </a:lnTo>
                <a:cubicBezTo>
                  <a:pt x="6817" y="1848"/>
                  <a:pt x="6815" y="1826"/>
                  <a:pt x="6812" y="1782"/>
                </a:cubicBezTo>
                <a:close/>
                <a:moveTo>
                  <a:pt x="2588" y="1782"/>
                </a:moveTo>
                <a:cubicBezTo>
                  <a:pt x="2558" y="1802"/>
                  <a:pt x="2552" y="1823"/>
                  <a:pt x="2554" y="1845"/>
                </a:cubicBezTo>
                <a:lnTo>
                  <a:pt x="2561" y="1909"/>
                </a:lnTo>
                <a:lnTo>
                  <a:pt x="2560" y="1910"/>
                </a:lnTo>
                <a:lnTo>
                  <a:pt x="2561" y="1909"/>
                </a:lnTo>
                <a:lnTo>
                  <a:pt x="2561" y="1909"/>
                </a:lnTo>
                <a:lnTo>
                  <a:pt x="2589" y="1864"/>
                </a:lnTo>
                <a:cubicBezTo>
                  <a:pt x="2593" y="1848"/>
                  <a:pt x="2591" y="1826"/>
                  <a:pt x="2588" y="1782"/>
                </a:cubicBezTo>
                <a:close/>
                <a:moveTo>
                  <a:pt x="8315" y="1778"/>
                </a:moveTo>
                <a:lnTo>
                  <a:pt x="8329" y="1838"/>
                </a:lnTo>
                <a:lnTo>
                  <a:pt x="8404" y="1833"/>
                </a:lnTo>
                <a:lnTo>
                  <a:pt x="8300" y="1923"/>
                </a:lnTo>
                <a:cubicBezTo>
                  <a:pt x="8296" y="1903"/>
                  <a:pt x="8296" y="1882"/>
                  <a:pt x="8300" y="1863"/>
                </a:cubicBezTo>
                <a:cubicBezTo>
                  <a:pt x="8296" y="1846"/>
                  <a:pt x="8290" y="1829"/>
                  <a:pt x="8282" y="1814"/>
                </a:cubicBezTo>
                <a:cubicBezTo>
                  <a:pt x="8282" y="1805"/>
                  <a:pt x="8285" y="1797"/>
                  <a:pt x="8292" y="1791"/>
                </a:cubicBezTo>
                <a:cubicBezTo>
                  <a:pt x="8298" y="1786"/>
                  <a:pt x="8306" y="1781"/>
                  <a:pt x="8315" y="1778"/>
                </a:cubicBezTo>
                <a:close/>
                <a:moveTo>
                  <a:pt x="4091" y="1778"/>
                </a:moveTo>
                <a:lnTo>
                  <a:pt x="4105" y="1838"/>
                </a:lnTo>
                <a:lnTo>
                  <a:pt x="4180" y="1833"/>
                </a:lnTo>
                <a:lnTo>
                  <a:pt x="4076" y="1923"/>
                </a:lnTo>
                <a:cubicBezTo>
                  <a:pt x="4072" y="1903"/>
                  <a:pt x="4072" y="1882"/>
                  <a:pt x="4076" y="1863"/>
                </a:cubicBezTo>
                <a:cubicBezTo>
                  <a:pt x="4072" y="1846"/>
                  <a:pt x="4066" y="1829"/>
                  <a:pt x="4058" y="1814"/>
                </a:cubicBezTo>
                <a:cubicBezTo>
                  <a:pt x="4058" y="1805"/>
                  <a:pt x="4061" y="1797"/>
                  <a:pt x="4068" y="1791"/>
                </a:cubicBezTo>
                <a:cubicBezTo>
                  <a:pt x="4074" y="1786"/>
                  <a:pt x="4082" y="1781"/>
                  <a:pt x="4091" y="1778"/>
                </a:cubicBezTo>
                <a:close/>
                <a:moveTo>
                  <a:pt x="7396" y="1732"/>
                </a:moveTo>
                <a:cubicBezTo>
                  <a:pt x="7395" y="1732"/>
                  <a:pt x="7395" y="1732"/>
                  <a:pt x="7395" y="1732"/>
                </a:cubicBezTo>
                <a:cubicBezTo>
                  <a:pt x="7383" y="1743"/>
                  <a:pt x="7373" y="1755"/>
                  <a:pt x="7363" y="1766"/>
                </a:cubicBezTo>
                <a:lnTo>
                  <a:pt x="7392" y="1780"/>
                </a:lnTo>
                <a:lnTo>
                  <a:pt x="7419" y="1742"/>
                </a:lnTo>
                <a:cubicBezTo>
                  <a:pt x="7412" y="1739"/>
                  <a:pt x="7400" y="1732"/>
                  <a:pt x="7396" y="1732"/>
                </a:cubicBezTo>
                <a:close/>
                <a:moveTo>
                  <a:pt x="3172" y="1732"/>
                </a:moveTo>
                <a:cubicBezTo>
                  <a:pt x="3171" y="1732"/>
                  <a:pt x="3171" y="1732"/>
                  <a:pt x="3171" y="1732"/>
                </a:cubicBezTo>
                <a:cubicBezTo>
                  <a:pt x="3159" y="1743"/>
                  <a:pt x="3149" y="1755"/>
                  <a:pt x="3139" y="1766"/>
                </a:cubicBezTo>
                <a:lnTo>
                  <a:pt x="3168" y="1780"/>
                </a:lnTo>
                <a:lnTo>
                  <a:pt x="3195" y="1742"/>
                </a:lnTo>
                <a:cubicBezTo>
                  <a:pt x="3188" y="1739"/>
                  <a:pt x="3176" y="1732"/>
                  <a:pt x="3172" y="1732"/>
                </a:cubicBezTo>
                <a:close/>
                <a:moveTo>
                  <a:pt x="6585" y="1729"/>
                </a:moveTo>
                <a:lnTo>
                  <a:pt x="6600" y="1736"/>
                </a:lnTo>
                <a:lnTo>
                  <a:pt x="6590" y="1748"/>
                </a:lnTo>
                <a:lnTo>
                  <a:pt x="6574" y="1738"/>
                </a:lnTo>
                <a:cubicBezTo>
                  <a:pt x="6578" y="1735"/>
                  <a:pt x="6582" y="1732"/>
                  <a:pt x="6585" y="1729"/>
                </a:cubicBezTo>
                <a:close/>
                <a:moveTo>
                  <a:pt x="2361" y="1729"/>
                </a:moveTo>
                <a:lnTo>
                  <a:pt x="2376" y="1736"/>
                </a:lnTo>
                <a:lnTo>
                  <a:pt x="2366" y="1748"/>
                </a:lnTo>
                <a:lnTo>
                  <a:pt x="2350" y="1738"/>
                </a:lnTo>
                <a:cubicBezTo>
                  <a:pt x="2354" y="1735"/>
                  <a:pt x="2358" y="1732"/>
                  <a:pt x="2361" y="1729"/>
                </a:cubicBezTo>
                <a:close/>
                <a:moveTo>
                  <a:pt x="7059" y="1718"/>
                </a:moveTo>
                <a:cubicBezTo>
                  <a:pt x="7013" y="1759"/>
                  <a:pt x="6912" y="1706"/>
                  <a:pt x="6897" y="1799"/>
                </a:cubicBezTo>
                <a:lnTo>
                  <a:pt x="6955" y="1784"/>
                </a:lnTo>
                <a:lnTo>
                  <a:pt x="6955" y="1874"/>
                </a:lnTo>
                <a:lnTo>
                  <a:pt x="6956" y="1874"/>
                </a:lnTo>
                <a:cubicBezTo>
                  <a:pt x="7064" y="1790"/>
                  <a:pt x="7064" y="1790"/>
                  <a:pt x="7059" y="1718"/>
                </a:cubicBezTo>
                <a:close/>
                <a:moveTo>
                  <a:pt x="2835" y="1718"/>
                </a:moveTo>
                <a:cubicBezTo>
                  <a:pt x="2789" y="1759"/>
                  <a:pt x="2688" y="1706"/>
                  <a:pt x="2673" y="1799"/>
                </a:cubicBezTo>
                <a:lnTo>
                  <a:pt x="2731" y="1784"/>
                </a:lnTo>
                <a:lnTo>
                  <a:pt x="2731" y="1874"/>
                </a:lnTo>
                <a:lnTo>
                  <a:pt x="2732" y="1874"/>
                </a:lnTo>
                <a:cubicBezTo>
                  <a:pt x="2840" y="1790"/>
                  <a:pt x="2840" y="1790"/>
                  <a:pt x="2835" y="1718"/>
                </a:cubicBezTo>
                <a:close/>
                <a:moveTo>
                  <a:pt x="8084" y="1712"/>
                </a:moveTo>
                <a:cubicBezTo>
                  <a:pt x="8063" y="1713"/>
                  <a:pt x="8051" y="1731"/>
                  <a:pt x="8032" y="1753"/>
                </a:cubicBezTo>
                <a:lnTo>
                  <a:pt x="8134" y="1730"/>
                </a:lnTo>
                <a:lnTo>
                  <a:pt x="8133" y="1730"/>
                </a:lnTo>
                <a:cubicBezTo>
                  <a:pt x="8111" y="1716"/>
                  <a:pt x="8096" y="1711"/>
                  <a:pt x="8084" y="1712"/>
                </a:cubicBezTo>
                <a:close/>
                <a:moveTo>
                  <a:pt x="3860" y="1712"/>
                </a:moveTo>
                <a:cubicBezTo>
                  <a:pt x="3839" y="1713"/>
                  <a:pt x="3827" y="1731"/>
                  <a:pt x="3808" y="1753"/>
                </a:cubicBezTo>
                <a:lnTo>
                  <a:pt x="3910" y="1730"/>
                </a:lnTo>
                <a:lnTo>
                  <a:pt x="3909" y="1730"/>
                </a:lnTo>
                <a:cubicBezTo>
                  <a:pt x="3887" y="1716"/>
                  <a:pt x="3872" y="1711"/>
                  <a:pt x="3860" y="1712"/>
                </a:cubicBezTo>
                <a:close/>
                <a:moveTo>
                  <a:pt x="7728" y="1654"/>
                </a:moveTo>
                <a:cubicBezTo>
                  <a:pt x="7716" y="1658"/>
                  <a:pt x="7707" y="1666"/>
                  <a:pt x="7704" y="1676"/>
                </a:cubicBezTo>
                <a:cubicBezTo>
                  <a:pt x="7705" y="1692"/>
                  <a:pt x="7711" y="1703"/>
                  <a:pt x="7724" y="1709"/>
                </a:cubicBezTo>
                <a:lnTo>
                  <a:pt x="7776" y="1712"/>
                </a:lnTo>
                <a:lnTo>
                  <a:pt x="7776" y="1712"/>
                </a:lnTo>
                <a:lnTo>
                  <a:pt x="7777" y="1712"/>
                </a:lnTo>
                <a:lnTo>
                  <a:pt x="7776" y="1712"/>
                </a:lnTo>
                <a:lnTo>
                  <a:pt x="7769" y="1670"/>
                </a:lnTo>
                <a:cubicBezTo>
                  <a:pt x="7762" y="1660"/>
                  <a:pt x="7749" y="1654"/>
                  <a:pt x="7728" y="1654"/>
                </a:cubicBezTo>
                <a:close/>
                <a:moveTo>
                  <a:pt x="3504" y="1654"/>
                </a:moveTo>
                <a:cubicBezTo>
                  <a:pt x="3492" y="1658"/>
                  <a:pt x="3483" y="1666"/>
                  <a:pt x="3480" y="1676"/>
                </a:cubicBezTo>
                <a:cubicBezTo>
                  <a:pt x="3481" y="1692"/>
                  <a:pt x="3487" y="1703"/>
                  <a:pt x="3500" y="1709"/>
                </a:cubicBezTo>
                <a:lnTo>
                  <a:pt x="3552" y="1712"/>
                </a:lnTo>
                <a:lnTo>
                  <a:pt x="3552" y="1712"/>
                </a:lnTo>
                <a:lnTo>
                  <a:pt x="3553" y="1712"/>
                </a:lnTo>
                <a:lnTo>
                  <a:pt x="3552" y="1712"/>
                </a:lnTo>
                <a:lnTo>
                  <a:pt x="3545" y="1670"/>
                </a:lnTo>
                <a:cubicBezTo>
                  <a:pt x="3538" y="1660"/>
                  <a:pt x="3525" y="1654"/>
                  <a:pt x="3504" y="1654"/>
                </a:cubicBezTo>
                <a:close/>
                <a:moveTo>
                  <a:pt x="7970" y="1647"/>
                </a:moveTo>
                <a:cubicBezTo>
                  <a:pt x="7952" y="1646"/>
                  <a:pt x="7937" y="1660"/>
                  <a:pt x="7908" y="1697"/>
                </a:cubicBezTo>
                <a:lnTo>
                  <a:pt x="8015" y="1755"/>
                </a:lnTo>
                <a:cubicBezTo>
                  <a:pt x="8025" y="1709"/>
                  <a:pt x="8041" y="1675"/>
                  <a:pt x="7990" y="1652"/>
                </a:cubicBezTo>
                <a:cubicBezTo>
                  <a:pt x="7983" y="1649"/>
                  <a:pt x="7976" y="1647"/>
                  <a:pt x="7970" y="1647"/>
                </a:cubicBezTo>
                <a:close/>
                <a:moveTo>
                  <a:pt x="3746" y="1647"/>
                </a:moveTo>
                <a:cubicBezTo>
                  <a:pt x="3728" y="1646"/>
                  <a:pt x="3713" y="1660"/>
                  <a:pt x="3684" y="1697"/>
                </a:cubicBezTo>
                <a:lnTo>
                  <a:pt x="3791" y="1755"/>
                </a:lnTo>
                <a:cubicBezTo>
                  <a:pt x="3801" y="1709"/>
                  <a:pt x="3817" y="1675"/>
                  <a:pt x="3766" y="1652"/>
                </a:cubicBezTo>
                <a:cubicBezTo>
                  <a:pt x="3759" y="1649"/>
                  <a:pt x="3752" y="1647"/>
                  <a:pt x="3746" y="1647"/>
                </a:cubicBezTo>
                <a:close/>
                <a:moveTo>
                  <a:pt x="7765" y="1604"/>
                </a:moveTo>
                <a:lnTo>
                  <a:pt x="7764" y="1608"/>
                </a:lnTo>
                <a:lnTo>
                  <a:pt x="7768" y="1608"/>
                </a:lnTo>
                <a:lnTo>
                  <a:pt x="7765" y="1604"/>
                </a:lnTo>
                <a:close/>
                <a:moveTo>
                  <a:pt x="3541" y="1604"/>
                </a:moveTo>
                <a:lnTo>
                  <a:pt x="3540" y="1608"/>
                </a:lnTo>
                <a:lnTo>
                  <a:pt x="3544" y="1608"/>
                </a:lnTo>
                <a:lnTo>
                  <a:pt x="3541" y="1604"/>
                </a:lnTo>
                <a:close/>
                <a:moveTo>
                  <a:pt x="6580" y="1548"/>
                </a:moveTo>
                <a:cubicBezTo>
                  <a:pt x="6584" y="1551"/>
                  <a:pt x="6587" y="1555"/>
                  <a:pt x="6590" y="1559"/>
                </a:cubicBezTo>
                <a:cubicBezTo>
                  <a:pt x="6591" y="1560"/>
                  <a:pt x="6587" y="1565"/>
                  <a:pt x="6587" y="1565"/>
                </a:cubicBezTo>
                <a:cubicBezTo>
                  <a:pt x="6582" y="1565"/>
                  <a:pt x="6578" y="1564"/>
                  <a:pt x="6573" y="1562"/>
                </a:cubicBezTo>
                <a:lnTo>
                  <a:pt x="6580" y="1548"/>
                </a:lnTo>
                <a:close/>
                <a:moveTo>
                  <a:pt x="2356" y="1548"/>
                </a:moveTo>
                <a:cubicBezTo>
                  <a:pt x="2360" y="1551"/>
                  <a:pt x="2363" y="1555"/>
                  <a:pt x="2366" y="1559"/>
                </a:cubicBezTo>
                <a:cubicBezTo>
                  <a:pt x="2367" y="1560"/>
                  <a:pt x="2363" y="1565"/>
                  <a:pt x="2363" y="1565"/>
                </a:cubicBezTo>
                <a:cubicBezTo>
                  <a:pt x="2358" y="1565"/>
                  <a:pt x="2354" y="1564"/>
                  <a:pt x="2349" y="1562"/>
                </a:cubicBezTo>
                <a:lnTo>
                  <a:pt x="2356" y="1548"/>
                </a:lnTo>
                <a:close/>
                <a:moveTo>
                  <a:pt x="7031" y="1538"/>
                </a:moveTo>
                <a:cubicBezTo>
                  <a:pt x="7029" y="1542"/>
                  <a:pt x="7027" y="1547"/>
                  <a:pt x="7025" y="1552"/>
                </a:cubicBezTo>
                <a:cubicBezTo>
                  <a:pt x="7030" y="1552"/>
                  <a:pt x="7036" y="1555"/>
                  <a:pt x="7038" y="1553"/>
                </a:cubicBezTo>
                <a:cubicBezTo>
                  <a:pt x="7043" y="1550"/>
                  <a:pt x="7047" y="1546"/>
                  <a:pt x="7050" y="1541"/>
                </a:cubicBezTo>
                <a:lnTo>
                  <a:pt x="7031" y="1538"/>
                </a:lnTo>
                <a:close/>
                <a:moveTo>
                  <a:pt x="2807" y="1538"/>
                </a:moveTo>
                <a:cubicBezTo>
                  <a:pt x="2805" y="1542"/>
                  <a:pt x="2803" y="1547"/>
                  <a:pt x="2801" y="1552"/>
                </a:cubicBezTo>
                <a:cubicBezTo>
                  <a:pt x="2806" y="1552"/>
                  <a:pt x="2812" y="1555"/>
                  <a:pt x="2814" y="1553"/>
                </a:cubicBezTo>
                <a:cubicBezTo>
                  <a:pt x="2819" y="1550"/>
                  <a:pt x="2823" y="1546"/>
                  <a:pt x="2826" y="1541"/>
                </a:cubicBezTo>
                <a:lnTo>
                  <a:pt x="2807" y="1538"/>
                </a:lnTo>
                <a:close/>
                <a:moveTo>
                  <a:pt x="6778" y="1510"/>
                </a:moveTo>
                <a:cubicBezTo>
                  <a:pt x="6760" y="1546"/>
                  <a:pt x="6741" y="1582"/>
                  <a:pt x="6721" y="1619"/>
                </a:cubicBezTo>
                <a:cubicBezTo>
                  <a:pt x="6666" y="1563"/>
                  <a:pt x="6668" y="1558"/>
                  <a:pt x="6778" y="1510"/>
                </a:cubicBezTo>
                <a:close/>
                <a:moveTo>
                  <a:pt x="2554" y="1510"/>
                </a:moveTo>
                <a:cubicBezTo>
                  <a:pt x="2536" y="1546"/>
                  <a:pt x="2517" y="1582"/>
                  <a:pt x="2497" y="1619"/>
                </a:cubicBezTo>
                <a:cubicBezTo>
                  <a:pt x="2442" y="1563"/>
                  <a:pt x="2444" y="1558"/>
                  <a:pt x="2554" y="1510"/>
                </a:cubicBezTo>
                <a:close/>
                <a:moveTo>
                  <a:pt x="4632" y="1508"/>
                </a:moveTo>
                <a:cubicBezTo>
                  <a:pt x="4635" y="1518"/>
                  <a:pt x="4637" y="1528"/>
                  <a:pt x="4640" y="1538"/>
                </a:cubicBezTo>
                <a:cubicBezTo>
                  <a:pt x="4635" y="1539"/>
                  <a:pt x="4630" y="1540"/>
                  <a:pt x="4625" y="1540"/>
                </a:cubicBezTo>
                <a:cubicBezTo>
                  <a:pt x="4621" y="1531"/>
                  <a:pt x="4618" y="1521"/>
                  <a:pt x="4615" y="1511"/>
                </a:cubicBezTo>
                <a:lnTo>
                  <a:pt x="4632" y="1508"/>
                </a:lnTo>
                <a:close/>
                <a:moveTo>
                  <a:pt x="408" y="1508"/>
                </a:moveTo>
                <a:cubicBezTo>
                  <a:pt x="411" y="1518"/>
                  <a:pt x="413" y="1528"/>
                  <a:pt x="416" y="1538"/>
                </a:cubicBezTo>
                <a:cubicBezTo>
                  <a:pt x="411" y="1539"/>
                  <a:pt x="406" y="1540"/>
                  <a:pt x="401" y="1540"/>
                </a:cubicBezTo>
                <a:cubicBezTo>
                  <a:pt x="397" y="1531"/>
                  <a:pt x="394" y="1521"/>
                  <a:pt x="391" y="1511"/>
                </a:cubicBezTo>
                <a:lnTo>
                  <a:pt x="408" y="1508"/>
                </a:lnTo>
                <a:close/>
                <a:moveTo>
                  <a:pt x="7967" y="1443"/>
                </a:moveTo>
                <a:cubicBezTo>
                  <a:pt x="7886" y="1445"/>
                  <a:pt x="7855" y="1482"/>
                  <a:pt x="7881" y="1548"/>
                </a:cubicBezTo>
                <a:lnTo>
                  <a:pt x="7881" y="1548"/>
                </a:lnTo>
                <a:lnTo>
                  <a:pt x="7906" y="1555"/>
                </a:lnTo>
                <a:cubicBezTo>
                  <a:pt x="7903" y="1558"/>
                  <a:pt x="7897" y="1563"/>
                  <a:pt x="7897" y="1563"/>
                </a:cubicBezTo>
                <a:cubicBezTo>
                  <a:pt x="7890" y="1560"/>
                  <a:pt x="7882" y="1556"/>
                  <a:pt x="7875" y="1552"/>
                </a:cubicBezTo>
                <a:lnTo>
                  <a:pt x="7877" y="1550"/>
                </a:lnTo>
                <a:lnTo>
                  <a:pt x="7876" y="1551"/>
                </a:lnTo>
                <a:cubicBezTo>
                  <a:pt x="7850" y="1562"/>
                  <a:pt x="7824" y="1576"/>
                  <a:pt x="7840" y="1600"/>
                </a:cubicBezTo>
                <a:cubicBezTo>
                  <a:pt x="7852" y="1617"/>
                  <a:pt x="7878" y="1638"/>
                  <a:pt x="7897" y="1637"/>
                </a:cubicBezTo>
                <a:cubicBezTo>
                  <a:pt x="7916" y="1636"/>
                  <a:pt x="7938" y="1614"/>
                  <a:pt x="7952" y="1598"/>
                </a:cubicBezTo>
                <a:cubicBezTo>
                  <a:pt x="7962" y="1586"/>
                  <a:pt x="7959" y="1567"/>
                  <a:pt x="7965" y="1552"/>
                </a:cubicBezTo>
                <a:cubicBezTo>
                  <a:pt x="7977" y="1516"/>
                  <a:pt x="8004" y="1499"/>
                  <a:pt x="8063" y="1521"/>
                </a:cubicBezTo>
                <a:cubicBezTo>
                  <a:pt x="8039" y="1542"/>
                  <a:pt x="8020" y="1558"/>
                  <a:pt x="7990" y="1586"/>
                </a:cubicBezTo>
                <a:cubicBezTo>
                  <a:pt x="8144" y="1529"/>
                  <a:pt x="8151" y="1513"/>
                  <a:pt x="8074" y="1443"/>
                </a:cubicBezTo>
                <a:cubicBezTo>
                  <a:pt x="8037" y="1443"/>
                  <a:pt x="8002" y="1443"/>
                  <a:pt x="7967" y="1443"/>
                </a:cubicBezTo>
                <a:close/>
                <a:moveTo>
                  <a:pt x="3743" y="1443"/>
                </a:moveTo>
                <a:cubicBezTo>
                  <a:pt x="3662" y="1445"/>
                  <a:pt x="3631" y="1482"/>
                  <a:pt x="3657" y="1548"/>
                </a:cubicBezTo>
                <a:lnTo>
                  <a:pt x="3657" y="1548"/>
                </a:lnTo>
                <a:lnTo>
                  <a:pt x="3682" y="1555"/>
                </a:lnTo>
                <a:cubicBezTo>
                  <a:pt x="3679" y="1558"/>
                  <a:pt x="3673" y="1563"/>
                  <a:pt x="3673" y="1563"/>
                </a:cubicBezTo>
                <a:cubicBezTo>
                  <a:pt x="3666" y="1560"/>
                  <a:pt x="3658" y="1556"/>
                  <a:pt x="3651" y="1552"/>
                </a:cubicBezTo>
                <a:lnTo>
                  <a:pt x="3653" y="1550"/>
                </a:lnTo>
                <a:lnTo>
                  <a:pt x="3652" y="1551"/>
                </a:lnTo>
                <a:cubicBezTo>
                  <a:pt x="3626" y="1562"/>
                  <a:pt x="3600" y="1576"/>
                  <a:pt x="3616" y="1600"/>
                </a:cubicBezTo>
                <a:cubicBezTo>
                  <a:pt x="3628" y="1617"/>
                  <a:pt x="3654" y="1638"/>
                  <a:pt x="3673" y="1637"/>
                </a:cubicBezTo>
                <a:cubicBezTo>
                  <a:pt x="3692" y="1636"/>
                  <a:pt x="3714" y="1614"/>
                  <a:pt x="3728" y="1598"/>
                </a:cubicBezTo>
                <a:cubicBezTo>
                  <a:pt x="3738" y="1586"/>
                  <a:pt x="3735" y="1567"/>
                  <a:pt x="3741" y="1552"/>
                </a:cubicBezTo>
                <a:cubicBezTo>
                  <a:pt x="3753" y="1516"/>
                  <a:pt x="3780" y="1499"/>
                  <a:pt x="3839" y="1521"/>
                </a:cubicBezTo>
                <a:cubicBezTo>
                  <a:pt x="3815" y="1542"/>
                  <a:pt x="3796" y="1558"/>
                  <a:pt x="3766" y="1586"/>
                </a:cubicBezTo>
                <a:cubicBezTo>
                  <a:pt x="3920" y="1529"/>
                  <a:pt x="3927" y="1513"/>
                  <a:pt x="3850" y="1443"/>
                </a:cubicBezTo>
                <a:cubicBezTo>
                  <a:pt x="3813" y="1443"/>
                  <a:pt x="3778" y="1443"/>
                  <a:pt x="3743" y="1443"/>
                </a:cubicBezTo>
                <a:close/>
                <a:moveTo>
                  <a:pt x="7341" y="1420"/>
                </a:moveTo>
                <a:cubicBezTo>
                  <a:pt x="7315" y="1492"/>
                  <a:pt x="7291" y="1560"/>
                  <a:pt x="7266" y="1628"/>
                </a:cubicBezTo>
                <a:cubicBezTo>
                  <a:pt x="7305" y="1640"/>
                  <a:pt x="7321" y="1616"/>
                  <a:pt x="7334" y="1589"/>
                </a:cubicBezTo>
                <a:cubicBezTo>
                  <a:pt x="7362" y="1598"/>
                  <a:pt x="7374" y="1640"/>
                  <a:pt x="7415" y="1615"/>
                </a:cubicBezTo>
                <a:cubicBezTo>
                  <a:pt x="7428" y="1607"/>
                  <a:pt x="7436" y="1596"/>
                  <a:pt x="7439" y="1584"/>
                </a:cubicBezTo>
                <a:cubicBezTo>
                  <a:pt x="7443" y="1552"/>
                  <a:pt x="7426" y="1538"/>
                  <a:pt x="7357" y="1512"/>
                </a:cubicBezTo>
                <a:lnTo>
                  <a:pt x="7451" y="1466"/>
                </a:lnTo>
                <a:lnTo>
                  <a:pt x="7341" y="1420"/>
                </a:lnTo>
                <a:close/>
                <a:moveTo>
                  <a:pt x="3117" y="1420"/>
                </a:moveTo>
                <a:cubicBezTo>
                  <a:pt x="3091" y="1492"/>
                  <a:pt x="3067" y="1560"/>
                  <a:pt x="3042" y="1628"/>
                </a:cubicBezTo>
                <a:cubicBezTo>
                  <a:pt x="3081" y="1640"/>
                  <a:pt x="3097" y="1616"/>
                  <a:pt x="3110" y="1589"/>
                </a:cubicBezTo>
                <a:cubicBezTo>
                  <a:pt x="3138" y="1598"/>
                  <a:pt x="3150" y="1640"/>
                  <a:pt x="3191" y="1615"/>
                </a:cubicBezTo>
                <a:cubicBezTo>
                  <a:pt x="3204" y="1607"/>
                  <a:pt x="3212" y="1596"/>
                  <a:pt x="3215" y="1584"/>
                </a:cubicBezTo>
                <a:cubicBezTo>
                  <a:pt x="3219" y="1552"/>
                  <a:pt x="3202" y="1538"/>
                  <a:pt x="3133" y="1512"/>
                </a:cubicBezTo>
                <a:lnTo>
                  <a:pt x="3227" y="1466"/>
                </a:lnTo>
                <a:lnTo>
                  <a:pt x="3117" y="1420"/>
                </a:lnTo>
                <a:close/>
                <a:moveTo>
                  <a:pt x="8331" y="1414"/>
                </a:moveTo>
                <a:lnTo>
                  <a:pt x="8341" y="1414"/>
                </a:lnTo>
                <a:cubicBezTo>
                  <a:pt x="8343" y="1432"/>
                  <a:pt x="8345" y="1450"/>
                  <a:pt x="8347" y="1468"/>
                </a:cubicBezTo>
                <a:lnTo>
                  <a:pt x="8331" y="1468"/>
                </a:lnTo>
                <a:lnTo>
                  <a:pt x="8331" y="1414"/>
                </a:lnTo>
                <a:close/>
                <a:moveTo>
                  <a:pt x="4107" y="1414"/>
                </a:moveTo>
                <a:lnTo>
                  <a:pt x="4117" y="1414"/>
                </a:lnTo>
                <a:cubicBezTo>
                  <a:pt x="4119" y="1432"/>
                  <a:pt x="4121" y="1450"/>
                  <a:pt x="4123" y="1468"/>
                </a:cubicBezTo>
                <a:lnTo>
                  <a:pt x="4107" y="1468"/>
                </a:lnTo>
                <a:lnTo>
                  <a:pt x="4107" y="1414"/>
                </a:lnTo>
                <a:close/>
                <a:moveTo>
                  <a:pt x="6771" y="1413"/>
                </a:moveTo>
                <a:lnTo>
                  <a:pt x="6780" y="1424"/>
                </a:lnTo>
                <a:lnTo>
                  <a:pt x="6719" y="1480"/>
                </a:lnTo>
                <a:lnTo>
                  <a:pt x="6693" y="1429"/>
                </a:lnTo>
                <a:lnTo>
                  <a:pt x="6771" y="1413"/>
                </a:lnTo>
                <a:close/>
                <a:moveTo>
                  <a:pt x="2547" y="1413"/>
                </a:moveTo>
                <a:lnTo>
                  <a:pt x="2556" y="1424"/>
                </a:lnTo>
                <a:lnTo>
                  <a:pt x="2495" y="1480"/>
                </a:lnTo>
                <a:lnTo>
                  <a:pt x="2469" y="1429"/>
                </a:lnTo>
                <a:lnTo>
                  <a:pt x="2547" y="1413"/>
                </a:lnTo>
                <a:close/>
                <a:moveTo>
                  <a:pt x="6947" y="1357"/>
                </a:moveTo>
                <a:cubicBezTo>
                  <a:pt x="6944" y="1371"/>
                  <a:pt x="6941" y="1386"/>
                  <a:pt x="6937" y="1405"/>
                </a:cubicBezTo>
                <a:lnTo>
                  <a:pt x="7019" y="1405"/>
                </a:lnTo>
                <a:cubicBezTo>
                  <a:pt x="7010" y="1416"/>
                  <a:pt x="7007" y="1428"/>
                  <a:pt x="7002" y="1428"/>
                </a:cubicBezTo>
                <a:cubicBezTo>
                  <a:pt x="6940" y="1431"/>
                  <a:pt x="6925" y="1463"/>
                  <a:pt x="6928" y="1504"/>
                </a:cubicBezTo>
                <a:cubicBezTo>
                  <a:pt x="6932" y="1564"/>
                  <a:pt x="6941" y="1624"/>
                  <a:pt x="6948" y="1690"/>
                </a:cubicBezTo>
                <a:lnTo>
                  <a:pt x="7041" y="1638"/>
                </a:lnTo>
                <a:cubicBezTo>
                  <a:pt x="7037" y="1626"/>
                  <a:pt x="7030" y="1615"/>
                  <a:pt x="7020" y="1604"/>
                </a:cubicBezTo>
                <a:cubicBezTo>
                  <a:pt x="7008" y="1595"/>
                  <a:pt x="6974" y="1590"/>
                  <a:pt x="6974" y="1585"/>
                </a:cubicBezTo>
                <a:cubicBezTo>
                  <a:pt x="6979" y="1554"/>
                  <a:pt x="6988" y="1524"/>
                  <a:pt x="7000" y="1494"/>
                </a:cubicBezTo>
                <a:cubicBezTo>
                  <a:pt x="7001" y="1492"/>
                  <a:pt x="7023" y="1494"/>
                  <a:pt x="7041" y="1494"/>
                </a:cubicBezTo>
                <a:lnTo>
                  <a:pt x="7041" y="1370"/>
                </a:lnTo>
                <a:lnTo>
                  <a:pt x="6947" y="1357"/>
                </a:lnTo>
                <a:close/>
                <a:moveTo>
                  <a:pt x="2723" y="1357"/>
                </a:moveTo>
                <a:cubicBezTo>
                  <a:pt x="2720" y="1371"/>
                  <a:pt x="2717" y="1386"/>
                  <a:pt x="2713" y="1405"/>
                </a:cubicBezTo>
                <a:lnTo>
                  <a:pt x="2795" y="1405"/>
                </a:lnTo>
                <a:cubicBezTo>
                  <a:pt x="2786" y="1416"/>
                  <a:pt x="2783" y="1428"/>
                  <a:pt x="2778" y="1428"/>
                </a:cubicBezTo>
                <a:cubicBezTo>
                  <a:pt x="2716" y="1431"/>
                  <a:pt x="2701" y="1463"/>
                  <a:pt x="2704" y="1504"/>
                </a:cubicBezTo>
                <a:cubicBezTo>
                  <a:pt x="2708" y="1564"/>
                  <a:pt x="2717" y="1624"/>
                  <a:pt x="2724" y="1690"/>
                </a:cubicBezTo>
                <a:lnTo>
                  <a:pt x="2817" y="1638"/>
                </a:lnTo>
                <a:cubicBezTo>
                  <a:pt x="2813" y="1626"/>
                  <a:pt x="2806" y="1615"/>
                  <a:pt x="2796" y="1604"/>
                </a:cubicBezTo>
                <a:cubicBezTo>
                  <a:pt x="2784" y="1595"/>
                  <a:pt x="2750" y="1590"/>
                  <a:pt x="2750" y="1585"/>
                </a:cubicBezTo>
                <a:cubicBezTo>
                  <a:pt x="2755" y="1554"/>
                  <a:pt x="2764" y="1524"/>
                  <a:pt x="2776" y="1494"/>
                </a:cubicBezTo>
                <a:cubicBezTo>
                  <a:pt x="2777" y="1492"/>
                  <a:pt x="2799" y="1494"/>
                  <a:pt x="2817" y="1494"/>
                </a:cubicBezTo>
                <a:lnTo>
                  <a:pt x="2817" y="1370"/>
                </a:lnTo>
                <a:lnTo>
                  <a:pt x="2723" y="1357"/>
                </a:lnTo>
                <a:close/>
                <a:moveTo>
                  <a:pt x="7413" y="1305"/>
                </a:moveTo>
                <a:lnTo>
                  <a:pt x="7412" y="1305"/>
                </a:lnTo>
                <a:cubicBezTo>
                  <a:pt x="7325" y="1359"/>
                  <a:pt x="7325" y="1372"/>
                  <a:pt x="7413" y="1419"/>
                </a:cubicBezTo>
                <a:lnTo>
                  <a:pt x="7413" y="1305"/>
                </a:lnTo>
                <a:close/>
                <a:moveTo>
                  <a:pt x="3189" y="1305"/>
                </a:moveTo>
                <a:lnTo>
                  <a:pt x="3188" y="1305"/>
                </a:lnTo>
                <a:cubicBezTo>
                  <a:pt x="3101" y="1359"/>
                  <a:pt x="3101" y="1372"/>
                  <a:pt x="3189" y="1419"/>
                </a:cubicBezTo>
                <a:lnTo>
                  <a:pt x="3189" y="1305"/>
                </a:lnTo>
                <a:close/>
                <a:moveTo>
                  <a:pt x="6757" y="1305"/>
                </a:moveTo>
                <a:lnTo>
                  <a:pt x="6757" y="1309"/>
                </a:lnTo>
                <a:lnTo>
                  <a:pt x="6757" y="1309"/>
                </a:lnTo>
                <a:lnTo>
                  <a:pt x="6757" y="1309"/>
                </a:lnTo>
                <a:lnTo>
                  <a:pt x="6755" y="1308"/>
                </a:lnTo>
                <a:lnTo>
                  <a:pt x="6755" y="1308"/>
                </a:lnTo>
                <a:lnTo>
                  <a:pt x="6755" y="1308"/>
                </a:lnTo>
                <a:lnTo>
                  <a:pt x="6757" y="1305"/>
                </a:lnTo>
                <a:close/>
                <a:moveTo>
                  <a:pt x="2533" y="1305"/>
                </a:moveTo>
                <a:lnTo>
                  <a:pt x="2533" y="1309"/>
                </a:lnTo>
                <a:lnTo>
                  <a:pt x="2533" y="1309"/>
                </a:lnTo>
                <a:lnTo>
                  <a:pt x="2533" y="1309"/>
                </a:lnTo>
                <a:lnTo>
                  <a:pt x="2531" y="1308"/>
                </a:lnTo>
                <a:lnTo>
                  <a:pt x="2531" y="1308"/>
                </a:lnTo>
                <a:lnTo>
                  <a:pt x="2531" y="1308"/>
                </a:lnTo>
                <a:lnTo>
                  <a:pt x="2533" y="1305"/>
                </a:lnTo>
                <a:close/>
                <a:moveTo>
                  <a:pt x="6757" y="1284"/>
                </a:moveTo>
                <a:lnTo>
                  <a:pt x="6770" y="1288"/>
                </a:lnTo>
                <a:lnTo>
                  <a:pt x="6757" y="1305"/>
                </a:lnTo>
                <a:lnTo>
                  <a:pt x="6757" y="1284"/>
                </a:lnTo>
                <a:close/>
                <a:moveTo>
                  <a:pt x="2533" y="1284"/>
                </a:moveTo>
                <a:lnTo>
                  <a:pt x="2546" y="1288"/>
                </a:lnTo>
                <a:lnTo>
                  <a:pt x="2533" y="1305"/>
                </a:lnTo>
                <a:lnTo>
                  <a:pt x="2533" y="1284"/>
                </a:lnTo>
                <a:close/>
                <a:moveTo>
                  <a:pt x="6690" y="1273"/>
                </a:moveTo>
                <a:lnTo>
                  <a:pt x="6755" y="1308"/>
                </a:lnTo>
                <a:lnTo>
                  <a:pt x="6698" y="1355"/>
                </a:lnTo>
                <a:lnTo>
                  <a:pt x="6677" y="1348"/>
                </a:lnTo>
                <a:cubicBezTo>
                  <a:pt x="6681" y="1326"/>
                  <a:pt x="6685" y="1303"/>
                  <a:pt x="6690" y="1273"/>
                </a:cubicBezTo>
                <a:close/>
                <a:moveTo>
                  <a:pt x="2466" y="1273"/>
                </a:moveTo>
                <a:lnTo>
                  <a:pt x="2531" y="1308"/>
                </a:lnTo>
                <a:lnTo>
                  <a:pt x="2474" y="1355"/>
                </a:lnTo>
                <a:lnTo>
                  <a:pt x="2453" y="1348"/>
                </a:lnTo>
                <a:cubicBezTo>
                  <a:pt x="2457" y="1326"/>
                  <a:pt x="2461" y="1303"/>
                  <a:pt x="2466" y="1273"/>
                </a:cubicBezTo>
                <a:close/>
                <a:moveTo>
                  <a:pt x="8312" y="1260"/>
                </a:moveTo>
                <a:cubicBezTo>
                  <a:pt x="8313" y="1260"/>
                  <a:pt x="8314" y="1260"/>
                  <a:pt x="8316" y="1260"/>
                </a:cubicBezTo>
                <a:cubicBezTo>
                  <a:pt x="8334" y="1263"/>
                  <a:pt x="8350" y="1273"/>
                  <a:pt x="8358" y="1287"/>
                </a:cubicBezTo>
                <a:cubicBezTo>
                  <a:pt x="8364" y="1299"/>
                  <a:pt x="8359" y="1325"/>
                  <a:pt x="8349" y="1330"/>
                </a:cubicBezTo>
                <a:cubicBezTo>
                  <a:pt x="8320" y="1338"/>
                  <a:pt x="8290" y="1344"/>
                  <a:pt x="8259" y="1346"/>
                </a:cubicBezTo>
                <a:cubicBezTo>
                  <a:pt x="8264" y="1324"/>
                  <a:pt x="8271" y="1302"/>
                  <a:pt x="8280" y="1281"/>
                </a:cubicBezTo>
                <a:cubicBezTo>
                  <a:pt x="8286" y="1273"/>
                  <a:pt x="8302" y="1261"/>
                  <a:pt x="8312" y="1260"/>
                </a:cubicBezTo>
                <a:close/>
                <a:moveTo>
                  <a:pt x="4088" y="1260"/>
                </a:moveTo>
                <a:cubicBezTo>
                  <a:pt x="4089" y="1260"/>
                  <a:pt x="4090" y="1260"/>
                  <a:pt x="4092" y="1260"/>
                </a:cubicBezTo>
                <a:cubicBezTo>
                  <a:pt x="4110" y="1263"/>
                  <a:pt x="4126" y="1273"/>
                  <a:pt x="4134" y="1287"/>
                </a:cubicBezTo>
                <a:cubicBezTo>
                  <a:pt x="4140" y="1299"/>
                  <a:pt x="4135" y="1325"/>
                  <a:pt x="4125" y="1330"/>
                </a:cubicBezTo>
                <a:cubicBezTo>
                  <a:pt x="4096" y="1338"/>
                  <a:pt x="4066" y="1344"/>
                  <a:pt x="4035" y="1346"/>
                </a:cubicBezTo>
                <a:cubicBezTo>
                  <a:pt x="4040" y="1324"/>
                  <a:pt x="4047" y="1302"/>
                  <a:pt x="4056" y="1281"/>
                </a:cubicBezTo>
                <a:cubicBezTo>
                  <a:pt x="4062" y="1273"/>
                  <a:pt x="4078" y="1261"/>
                  <a:pt x="4088" y="1260"/>
                </a:cubicBezTo>
                <a:close/>
                <a:moveTo>
                  <a:pt x="8308" y="1178"/>
                </a:moveTo>
                <a:cubicBezTo>
                  <a:pt x="8314" y="1182"/>
                  <a:pt x="8323" y="1185"/>
                  <a:pt x="8323" y="1187"/>
                </a:cubicBezTo>
                <a:cubicBezTo>
                  <a:pt x="8322" y="1192"/>
                  <a:pt x="8319" y="1197"/>
                  <a:pt x="8315" y="1200"/>
                </a:cubicBezTo>
                <a:cubicBezTo>
                  <a:pt x="8311" y="1202"/>
                  <a:pt x="8303" y="1197"/>
                  <a:pt x="8298" y="1197"/>
                </a:cubicBezTo>
                <a:cubicBezTo>
                  <a:pt x="8301" y="1191"/>
                  <a:pt x="8304" y="1185"/>
                  <a:pt x="8308" y="1178"/>
                </a:cubicBezTo>
                <a:close/>
                <a:moveTo>
                  <a:pt x="4084" y="1178"/>
                </a:moveTo>
                <a:cubicBezTo>
                  <a:pt x="4090" y="1182"/>
                  <a:pt x="4099" y="1185"/>
                  <a:pt x="4099" y="1187"/>
                </a:cubicBezTo>
                <a:cubicBezTo>
                  <a:pt x="4098" y="1192"/>
                  <a:pt x="4095" y="1197"/>
                  <a:pt x="4091" y="1200"/>
                </a:cubicBezTo>
                <a:cubicBezTo>
                  <a:pt x="4087" y="1202"/>
                  <a:pt x="4079" y="1197"/>
                  <a:pt x="4074" y="1197"/>
                </a:cubicBezTo>
                <a:cubicBezTo>
                  <a:pt x="4077" y="1191"/>
                  <a:pt x="4080" y="1185"/>
                  <a:pt x="4084" y="1178"/>
                </a:cubicBezTo>
                <a:close/>
                <a:moveTo>
                  <a:pt x="5650" y="1178"/>
                </a:moveTo>
                <a:cubicBezTo>
                  <a:pt x="5681" y="1224"/>
                  <a:pt x="5707" y="1260"/>
                  <a:pt x="5736" y="1302"/>
                </a:cubicBezTo>
                <a:cubicBezTo>
                  <a:pt x="5683" y="1374"/>
                  <a:pt x="5736" y="1443"/>
                  <a:pt x="5768" y="1513"/>
                </a:cubicBezTo>
                <a:cubicBezTo>
                  <a:pt x="5774" y="1527"/>
                  <a:pt x="5801" y="1538"/>
                  <a:pt x="5822" y="1544"/>
                </a:cubicBezTo>
                <a:cubicBezTo>
                  <a:pt x="5862" y="1552"/>
                  <a:pt x="5889" y="1582"/>
                  <a:pt x="5888" y="1615"/>
                </a:cubicBezTo>
                <a:cubicBezTo>
                  <a:pt x="5894" y="1656"/>
                  <a:pt x="5904" y="1696"/>
                  <a:pt x="5917" y="1736"/>
                </a:cubicBezTo>
                <a:lnTo>
                  <a:pt x="5937" y="1735"/>
                </a:lnTo>
                <a:lnTo>
                  <a:pt x="5951" y="1651"/>
                </a:lnTo>
                <a:lnTo>
                  <a:pt x="5973" y="1649"/>
                </a:lnTo>
                <a:cubicBezTo>
                  <a:pt x="6002" y="1732"/>
                  <a:pt x="6030" y="1815"/>
                  <a:pt x="6056" y="1898"/>
                </a:cubicBezTo>
                <a:cubicBezTo>
                  <a:pt x="6060" y="1912"/>
                  <a:pt x="6045" y="1929"/>
                  <a:pt x="6042" y="1945"/>
                </a:cubicBezTo>
                <a:cubicBezTo>
                  <a:pt x="6032" y="1978"/>
                  <a:pt x="6027" y="2013"/>
                  <a:pt x="6028" y="2047"/>
                </a:cubicBezTo>
                <a:cubicBezTo>
                  <a:pt x="6046" y="2177"/>
                  <a:pt x="6072" y="2306"/>
                  <a:pt x="6091" y="2436"/>
                </a:cubicBezTo>
                <a:cubicBezTo>
                  <a:pt x="6106" y="2543"/>
                  <a:pt x="6115" y="2650"/>
                  <a:pt x="6127" y="2757"/>
                </a:cubicBezTo>
                <a:cubicBezTo>
                  <a:pt x="6126" y="2771"/>
                  <a:pt x="6127" y="2784"/>
                  <a:pt x="6131" y="2797"/>
                </a:cubicBezTo>
                <a:cubicBezTo>
                  <a:pt x="6174" y="2885"/>
                  <a:pt x="6157" y="2978"/>
                  <a:pt x="6173" y="3068"/>
                </a:cubicBezTo>
                <a:cubicBezTo>
                  <a:pt x="6189" y="3162"/>
                  <a:pt x="6198" y="3258"/>
                  <a:pt x="6204" y="3353"/>
                </a:cubicBezTo>
                <a:cubicBezTo>
                  <a:pt x="6210" y="3460"/>
                  <a:pt x="6208" y="3568"/>
                  <a:pt x="6210" y="3675"/>
                </a:cubicBezTo>
                <a:cubicBezTo>
                  <a:pt x="6210" y="3732"/>
                  <a:pt x="6210" y="3788"/>
                  <a:pt x="6212" y="3845"/>
                </a:cubicBezTo>
                <a:cubicBezTo>
                  <a:pt x="6212" y="3853"/>
                  <a:pt x="6208" y="3863"/>
                  <a:pt x="6213" y="3868"/>
                </a:cubicBezTo>
                <a:cubicBezTo>
                  <a:pt x="6267" y="3923"/>
                  <a:pt x="6231" y="3979"/>
                  <a:pt x="6221" y="4035"/>
                </a:cubicBezTo>
                <a:cubicBezTo>
                  <a:pt x="6206" y="4117"/>
                  <a:pt x="6235" y="4192"/>
                  <a:pt x="6290" y="4267"/>
                </a:cubicBezTo>
                <a:cubicBezTo>
                  <a:pt x="6261" y="4297"/>
                  <a:pt x="6257" y="4339"/>
                  <a:pt x="6281" y="4372"/>
                </a:cubicBezTo>
                <a:cubicBezTo>
                  <a:pt x="6299" y="4401"/>
                  <a:pt x="6290" y="4447"/>
                  <a:pt x="6276" y="4481"/>
                </a:cubicBezTo>
                <a:cubicBezTo>
                  <a:pt x="6265" y="4507"/>
                  <a:pt x="6266" y="4531"/>
                  <a:pt x="6259" y="4554"/>
                </a:cubicBezTo>
                <a:cubicBezTo>
                  <a:pt x="6240" y="4619"/>
                  <a:pt x="6293" y="4665"/>
                  <a:pt x="6306" y="4721"/>
                </a:cubicBezTo>
                <a:cubicBezTo>
                  <a:pt x="6310" y="4738"/>
                  <a:pt x="6323" y="4759"/>
                  <a:pt x="6316" y="4773"/>
                </a:cubicBezTo>
                <a:cubicBezTo>
                  <a:pt x="6292" y="4813"/>
                  <a:pt x="6338" y="4872"/>
                  <a:pt x="6262" y="4897"/>
                </a:cubicBezTo>
                <a:cubicBezTo>
                  <a:pt x="6300" y="4934"/>
                  <a:pt x="6245" y="4970"/>
                  <a:pt x="6260" y="5008"/>
                </a:cubicBezTo>
                <a:cubicBezTo>
                  <a:pt x="6269" y="5031"/>
                  <a:pt x="6269" y="5056"/>
                  <a:pt x="6260" y="5079"/>
                </a:cubicBezTo>
                <a:cubicBezTo>
                  <a:pt x="6242" y="5127"/>
                  <a:pt x="6262" y="5168"/>
                  <a:pt x="6286" y="5210"/>
                </a:cubicBezTo>
                <a:cubicBezTo>
                  <a:pt x="6300" y="5238"/>
                  <a:pt x="6311" y="5266"/>
                  <a:pt x="6321" y="5295"/>
                </a:cubicBezTo>
                <a:lnTo>
                  <a:pt x="6269" y="5295"/>
                </a:lnTo>
                <a:cubicBezTo>
                  <a:pt x="6261" y="5409"/>
                  <a:pt x="6252" y="5525"/>
                  <a:pt x="6243" y="5652"/>
                </a:cubicBezTo>
                <a:cubicBezTo>
                  <a:pt x="6279" y="5679"/>
                  <a:pt x="6289" y="5719"/>
                  <a:pt x="6278" y="5771"/>
                </a:cubicBezTo>
                <a:cubicBezTo>
                  <a:pt x="6266" y="5823"/>
                  <a:pt x="6255" y="5878"/>
                  <a:pt x="6314" y="5921"/>
                </a:cubicBezTo>
                <a:lnTo>
                  <a:pt x="6316" y="5930"/>
                </a:lnTo>
                <a:cubicBezTo>
                  <a:pt x="6304" y="5974"/>
                  <a:pt x="6292" y="6006"/>
                  <a:pt x="6281" y="6050"/>
                </a:cubicBezTo>
                <a:cubicBezTo>
                  <a:pt x="6269" y="6094"/>
                  <a:pt x="6180" y="6087"/>
                  <a:pt x="6187" y="6143"/>
                </a:cubicBezTo>
                <a:cubicBezTo>
                  <a:pt x="6299" y="6166"/>
                  <a:pt x="6312" y="6198"/>
                  <a:pt x="6283" y="6284"/>
                </a:cubicBezTo>
                <a:cubicBezTo>
                  <a:pt x="6268" y="6336"/>
                  <a:pt x="6268" y="6389"/>
                  <a:pt x="6283" y="6441"/>
                </a:cubicBezTo>
                <a:cubicBezTo>
                  <a:pt x="6301" y="6515"/>
                  <a:pt x="6308" y="6514"/>
                  <a:pt x="6281" y="6598"/>
                </a:cubicBezTo>
                <a:lnTo>
                  <a:pt x="6223" y="6587"/>
                </a:lnTo>
                <a:cubicBezTo>
                  <a:pt x="6289" y="6622"/>
                  <a:pt x="6309" y="6662"/>
                  <a:pt x="6275" y="6721"/>
                </a:cubicBezTo>
                <a:cubicBezTo>
                  <a:pt x="6266" y="6746"/>
                  <a:pt x="6261" y="6772"/>
                  <a:pt x="6260" y="6798"/>
                </a:cubicBezTo>
                <a:lnTo>
                  <a:pt x="6208" y="6792"/>
                </a:lnTo>
                <a:cubicBezTo>
                  <a:pt x="6215" y="6889"/>
                  <a:pt x="6215" y="6889"/>
                  <a:pt x="6263" y="6911"/>
                </a:cubicBezTo>
                <a:cubicBezTo>
                  <a:pt x="6248" y="6941"/>
                  <a:pt x="6232" y="6972"/>
                  <a:pt x="6215" y="7005"/>
                </a:cubicBezTo>
                <a:lnTo>
                  <a:pt x="6150" y="7005"/>
                </a:lnTo>
                <a:cubicBezTo>
                  <a:pt x="6150" y="7023"/>
                  <a:pt x="6153" y="7038"/>
                  <a:pt x="6154" y="7061"/>
                </a:cubicBezTo>
                <a:lnTo>
                  <a:pt x="6077" y="7048"/>
                </a:lnTo>
                <a:cubicBezTo>
                  <a:pt x="6082" y="7062"/>
                  <a:pt x="6082" y="7071"/>
                  <a:pt x="6087" y="7075"/>
                </a:cubicBezTo>
                <a:cubicBezTo>
                  <a:pt x="6121" y="7101"/>
                  <a:pt x="6159" y="7124"/>
                  <a:pt x="6189" y="7153"/>
                </a:cubicBezTo>
                <a:cubicBezTo>
                  <a:pt x="6202" y="7165"/>
                  <a:pt x="6198" y="7188"/>
                  <a:pt x="6184" y="7212"/>
                </a:cubicBezTo>
                <a:cubicBezTo>
                  <a:pt x="6166" y="7201"/>
                  <a:pt x="6150" y="7189"/>
                  <a:pt x="6132" y="7178"/>
                </a:cubicBezTo>
                <a:cubicBezTo>
                  <a:pt x="6052" y="7131"/>
                  <a:pt x="6016" y="7140"/>
                  <a:pt x="5972" y="7231"/>
                </a:cubicBezTo>
                <a:lnTo>
                  <a:pt x="6070" y="7204"/>
                </a:lnTo>
                <a:lnTo>
                  <a:pt x="6225" y="7282"/>
                </a:lnTo>
                <a:cubicBezTo>
                  <a:pt x="6221" y="7306"/>
                  <a:pt x="6216" y="7332"/>
                  <a:pt x="6214" y="7339"/>
                </a:cubicBezTo>
                <a:lnTo>
                  <a:pt x="6122" y="7413"/>
                </a:lnTo>
                <a:cubicBezTo>
                  <a:pt x="6179" y="7432"/>
                  <a:pt x="6247" y="7418"/>
                  <a:pt x="6254" y="7485"/>
                </a:cubicBezTo>
                <a:lnTo>
                  <a:pt x="6053" y="7497"/>
                </a:lnTo>
                <a:lnTo>
                  <a:pt x="6096" y="7554"/>
                </a:lnTo>
                <a:lnTo>
                  <a:pt x="6010" y="7613"/>
                </a:lnTo>
                <a:cubicBezTo>
                  <a:pt x="6029" y="7624"/>
                  <a:pt x="6046" y="7643"/>
                  <a:pt x="6063" y="7642"/>
                </a:cubicBezTo>
                <a:cubicBezTo>
                  <a:pt x="6117" y="7640"/>
                  <a:pt x="6129" y="7670"/>
                  <a:pt x="6129" y="7698"/>
                </a:cubicBezTo>
                <a:cubicBezTo>
                  <a:pt x="6129" y="7726"/>
                  <a:pt x="6135" y="7764"/>
                  <a:pt x="6072" y="7768"/>
                </a:cubicBezTo>
                <a:cubicBezTo>
                  <a:pt x="6050" y="7768"/>
                  <a:pt x="6030" y="7794"/>
                  <a:pt x="6008" y="7809"/>
                </a:cubicBezTo>
                <a:cubicBezTo>
                  <a:pt x="6045" y="7857"/>
                  <a:pt x="6106" y="7836"/>
                  <a:pt x="6157" y="7853"/>
                </a:cubicBezTo>
                <a:cubicBezTo>
                  <a:pt x="6153" y="7874"/>
                  <a:pt x="6149" y="7896"/>
                  <a:pt x="6143" y="7928"/>
                </a:cubicBezTo>
                <a:lnTo>
                  <a:pt x="6047" y="7897"/>
                </a:lnTo>
                <a:cubicBezTo>
                  <a:pt x="6042" y="7927"/>
                  <a:pt x="6038" y="7957"/>
                  <a:pt x="6033" y="7991"/>
                </a:cubicBezTo>
                <a:lnTo>
                  <a:pt x="6108" y="7991"/>
                </a:lnTo>
                <a:cubicBezTo>
                  <a:pt x="6126" y="8034"/>
                  <a:pt x="6063" y="8047"/>
                  <a:pt x="6060" y="8064"/>
                </a:cubicBezTo>
                <a:cubicBezTo>
                  <a:pt x="6055" y="8100"/>
                  <a:pt x="6034" y="8113"/>
                  <a:pt x="5991" y="8126"/>
                </a:cubicBezTo>
                <a:lnTo>
                  <a:pt x="6051" y="8176"/>
                </a:lnTo>
                <a:cubicBezTo>
                  <a:pt x="6039" y="8202"/>
                  <a:pt x="6027" y="8229"/>
                  <a:pt x="6014" y="8259"/>
                </a:cubicBezTo>
                <a:lnTo>
                  <a:pt x="6100" y="8319"/>
                </a:lnTo>
                <a:cubicBezTo>
                  <a:pt x="6060" y="8343"/>
                  <a:pt x="6029" y="8363"/>
                  <a:pt x="6006" y="8376"/>
                </a:cubicBezTo>
                <a:lnTo>
                  <a:pt x="5890" y="8322"/>
                </a:lnTo>
                <a:cubicBezTo>
                  <a:pt x="5914" y="8301"/>
                  <a:pt x="5983" y="8335"/>
                  <a:pt x="5972" y="8279"/>
                </a:cubicBezTo>
                <a:cubicBezTo>
                  <a:pt x="5892" y="8238"/>
                  <a:pt x="5785" y="8217"/>
                  <a:pt x="5748" y="8114"/>
                </a:cubicBezTo>
                <a:lnTo>
                  <a:pt x="5879" y="8168"/>
                </a:lnTo>
                <a:lnTo>
                  <a:pt x="5910" y="8090"/>
                </a:lnTo>
                <a:lnTo>
                  <a:pt x="5764" y="8044"/>
                </a:lnTo>
                <a:lnTo>
                  <a:pt x="5707" y="8105"/>
                </a:lnTo>
                <a:cubicBezTo>
                  <a:pt x="5696" y="8095"/>
                  <a:pt x="5683" y="8088"/>
                  <a:pt x="5681" y="8080"/>
                </a:cubicBezTo>
                <a:cubicBezTo>
                  <a:pt x="5668" y="8030"/>
                  <a:pt x="5657" y="7980"/>
                  <a:pt x="5645" y="7929"/>
                </a:cubicBezTo>
                <a:lnTo>
                  <a:pt x="5596" y="7923"/>
                </a:lnTo>
                <a:cubicBezTo>
                  <a:pt x="5581" y="7951"/>
                  <a:pt x="5567" y="7976"/>
                  <a:pt x="5553" y="8006"/>
                </a:cubicBezTo>
                <a:lnTo>
                  <a:pt x="5651" y="8043"/>
                </a:lnTo>
                <a:lnTo>
                  <a:pt x="5577" y="8111"/>
                </a:lnTo>
                <a:lnTo>
                  <a:pt x="5680" y="8142"/>
                </a:lnTo>
                <a:cubicBezTo>
                  <a:pt x="5655" y="8163"/>
                  <a:pt x="5628" y="8182"/>
                  <a:pt x="5599" y="8199"/>
                </a:cubicBezTo>
                <a:cubicBezTo>
                  <a:pt x="5557" y="8218"/>
                  <a:pt x="5544" y="8253"/>
                  <a:pt x="5570" y="8271"/>
                </a:cubicBezTo>
                <a:cubicBezTo>
                  <a:pt x="5622" y="8308"/>
                  <a:pt x="5546" y="8340"/>
                  <a:pt x="5575" y="8370"/>
                </a:cubicBezTo>
                <a:cubicBezTo>
                  <a:pt x="5525" y="8393"/>
                  <a:pt x="5558" y="8419"/>
                  <a:pt x="5573" y="8445"/>
                </a:cubicBezTo>
                <a:cubicBezTo>
                  <a:pt x="5588" y="8470"/>
                  <a:pt x="5602" y="8497"/>
                  <a:pt x="5620" y="8530"/>
                </a:cubicBezTo>
                <a:lnTo>
                  <a:pt x="5758" y="8566"/>
                </a:lnTo>
                <a:cubicBezTo>
                  <a:pt x="5756" y="8572"/>
                  <a:pt x="5754" y="8579"/>
                  <a:pt x="5751" y="8586"/>
                </a:cubicBezTo>
                <a:lnTo>
                  <a:pt x="5608" y="8566"/>
                </a:lnTo>
                <a:cubicBezTo>
                  <a:pt x="5604" y="8587"/>
                  <a:pt x="5599" y="8611"/>
                  <a:pt x="5593" y="8644"/>
                </a:cubicBezTo>
                <a:lnTo>
                  <a:pt x="5528" y="8614"/>
                </a:lnTo>
                <a:lnTo>
                  <a:pt x="5499" y="8646"/>
                </a:lnTo>
                <a:lnTo>
                  <a:pt x="5635" y="8722"/>
                </a:lnTo>
                <a:lnTo>
                  <a:pt x="5482" y="8749"/>
                </a:lnTo>
                <a:lnTo>
                  <a:pt x="5565" y="8792"/>
                </a:lnTo>
                <a:cubicBezTo>
                  <a:pt x="5548" y="8804"/>
                  <a:pt x="5533" y="8816"/>
                  <a:pt x="5520" y="8831"/>
                </a:cubicBezTo>
                <a:cubicBezTo>
                  <a:pt x="5513" y="8847"/>
                  <a:pt x="5510" y="8864"/>
                  <a:pt x="5509" y="8881"/>
                </a:cubicBezTo>
                <a:lnTo>
                  <a:pt x="5445" y="8847"/>
                </a:lnTo>
                <a:cubicBezTo>
                  <a:pt x="5437" y="8872"/>
                  <a:pt x="5429" y="8895"/>
                  <a:pt x="5415" y="8936"/>
                </a:cubicBezTo>
                <a:cubicBezTo>
                  <a:pt x="5397" y="8881"/>
                  <a:pt x="5387" y="8843"/>
                  <a:pt x="5371" y="8806"/>
                </a:cubicBezTo>
                <a:cubicBezTo>
                  <a:pt x="5365" y="8792"/>
                  <a:pt x="5344" y="8782"/>
                  <a:pt x="5329" y="8770"/>
                </a:cubicBezTo>
                <a:cubicBezTo>
                  <a:pt x="5321" y="8765"/>
                  <a:pt x="5306" y="8760"/>
                  <a:pt x="5305" y="8754"/>
                </a:cubicBezTo>
                <a:cubicBezTo>
                  <a:pt x="5299" y="8698"/>
                  <a:pt x="5263" y="8689"/>
                  <a:pt x="5205" y="8710"/>
                </a:cubicBezTo>
                <a:cubicBezTo>
                  <a:pt x="5201" y="8711"/>
                  <a:pt x="5193" y="8706"/>
                  <a:pt x="5186" y="8703"/>
                </a:cubicBezTo>
                <a:cubicBezTo>
                  <a:pt x="5182" y="8661"/>
                  <a:pt x="5178" y="8619"/>
                  <a:pt x="5173" y="8571"/>
                </a:cubicBezTo>
                <a:cubicBezTo>
                  <a:pt x="5217" y="8544"/>
                  <a:pt x="5273" y="8531"/>
                  <a:pt x="5329" y="8536"/>
                </a:cubicBezTo>
                <a:cubicBezTo>
                  <a:pt x="5361" y="8540"/>
                  <a:pt x="5391" y="8524"/>
                  <a:pt x="5398" y="8499"/>
                </a:cubicBezTo>
                <a:cubicBezTo>
                  <a:pt x="5410" y="8472"/>
                  <a:pt x="5381" y="8466"/>
                  <a:pt x="5366" y="8449"/>
                </a:cubicBezTo>
                <a:cubicBezTo>
                  <a:pt x="5340" y="8422"/>
                  <a:pt x="5302" y="8403"/>
                  <a:pt x="5259" y="8398"/>
                </a:cubicBezTo>
                <a:cubicBezTo>
                  <a:pt x="5224" y="8389"/>
                  <a:pt x="5190" y="8377"/>
                  <a:pt x="5157" y="8363"/>
                </a:cubicBezTo>
                <a:cubicBezTo>
                  <a:pt x="5145" y="8377"/>
                  <a:pt x="5137" y="8392"/>
                  <a:pt x="5133" y="8409"/>
                </a:cubicBezTo>
                <a:cubicBezTo>
                  <a:pt x="5133" y="8416"/>
                  <a:pt x="5161" y="8424"/>
                  <a:pt x="5179" y="8429"/>
                </a:cubicBezTo>
                <a:cubicBezTo>
                  <a:pt x="5196" y="8435"/>
                  <a:pt x="5216" y="8439"/>
                  <a:pt x="5250" y="8448"/>
                </a:cubicBezTo>
                <a:lnTo>
                  <a:pt x="5164" y="8481"/>
                </a:lnTo>
                <a:lnTo>
                  <a:pt x="5107" y="8444"/>
                </a:lnTo>
                <a:cubicBezTo>
                  <a:pt x="5125" y="8482"/>
                  <a:pt x="5149" y="8508"/>
                  <a:pt x="5148" y="8534"/>
                </a:cubicBezTo>
                <a:cubicBezTo>
                  <a:pt x="5147" y="8559"/>
                  <a:pt x="5121" y="8585"/>
                  <a:pt x="5102" y="8617"/>
                </a:cubicBezTo>
                <a:cubicBezTo>
                  <a:pt x="5107" y="8626"/>
                  <a:pt x="5134" y="8650"/>
                  <a:pt x="5127" y="8663"/>
                </a:cubicBezTo>
                <a:cubicBezTo>
                  <a:pt x="5087" y="8729"/>
                  <a:pt x="5153" y="8747"/>
                  <a:pt x="5225" y="8783"/>
                </a:cubicBezTo>
                <a:lnTo>
                  <a:pt x="5091" y="8802"/>
                </a:lnTo>
                <a:cubicBezTo>
                  <a:pt x="5062" y="8861"/>
                  <a:pt x="5035" y="8921"/>
                  <a:pt x="5003" y="8990"/>
                </a:cubicBezTo>
                <a:cubicBezTo>
                  <a:pt x="4990" y="8971"/>
                  <a:pt x="4971" y="8956"/>
                  <a:pt x="4974" y="8947"/>
                </a:cubicBezTo>
                <a:cubicBezTo>
                  <a:pt x="4995" y="8899"/>
                  <a:pt x="4951" y="8849"/>
                  <a:pt x="4984" y="8799"/>
                </a:cubicBezTo>
                <a:cubicBezTo>
                  <a:pt x="4997" y="8778"/>
                  <a:pt x="4958" y="8737"/>
                  <a:pt x="4970" y="8715"/>
                </a:cubicBezTo>
                <a:cubicBezTo>
                  <a:pt x="5001" y="8657"/>
                  <a:pt x="4975" y="8601"/>
                  <a:pt x="4973" y="8546"/>
                </a:cubicBezTo>
                <a:cubicBezTo>
                  <a:pt x="4968" y="8495"/>
                  <a:pt x="4954" y="8444"/>
                  <a:pt x="4931" y="8395"/>
                </a:cubicBezTo>
                <a:cubicBezTo>
                  <a:pt x="4920" y="8368"/>
                  <a:pt x="4881" y="8347"/>
                  <a:pt x="4938" y="8327"/>
                </a:cubicBezTo>
                <a:cubicBezTo>
                  <a:pt x="4918" y="8283"/>
                  <a:pt x="4933" y="8230"/>
                  <a:pt x="4885" y="8193"/>
                </a:cubicBezTo>
                <a:cubicBezTo>
                  <a:pt x="4871" y="8182"/>
                  <a:pt x="4859" y="8170"/>
                  <a:pt x="4833" y="8148"/>
                </a:cubicBezTo>
                <a:cubicBezTo>
                  <a:pt x="4822" y="8167"/>
                  <a:pt x="4814" y="8187"/>
                  <a:pt x="4807" y="8207"/>
                </a:cubicBezTo>
                <a:cubicBezTo>
                  <a:pt x="4801" y="8250"/>
                  <a:pt x="4832" y="8300"/>
                  <a:pt x="4770" y="8332"/>
                </a:cubicBezTo>
                <a:cubicBezTo>
                  <a:pt x="4811" y="8398"/>
                  <a:pt x="4721" y="8474"/>
                  <a:pt x="4793" y="8539"/>
                </a:cubicBezTo>
                <a:cubicBezTo>
                  <a:pt x="4801" y="8553"/>
                  <a:pt x="4802" y="8569"/>
                  <a:pt x="4796" y="8584"/>
                </a:cubicBezTo>
                <a:cubicBezTo>
                  <a:pt x="4791" y="8611"/>
                  <a:pt x="4781" y="8636"/>
                  <a:pt x="4768" y="8661"/>
                </a:cubicBezTo>
                <a:cubicBezTo>
                  <a:pt x="4726" y="8727"/>
                  <a:pt x="4702" y="8792"/>
                  <a:pt x="4777" y="8852"/>
                </a:cubicBezTo>
                <a:cubicBezTo>
                  <a:pt x="4731" y="8890"/>
                  <a:pt x="4731" y="8890"/>
                  <a:pt x="4725" y="8952"/>
                </a:cubicBezTo>
                <a:cubicBezTo>
                  <a:pt x="4716" y="8939"/>
                  <a:pt x="4700" y="8925"/>
                  <a:pt x="4700" y="8912"/>
                </a:cubicBezTo>
                <a:cubicBezTo>
                  <a:pt x="4700" y="8808"/>
                  <a:pt x="4700" y="8704"/>
                  <a:pt x="4700" y="8600"/>
                </a:cubicBezTo>
                <a:cubicBezTo>
                  <a:pt x="4702" y="8413"/>
                  <a:pt x="4702" y="8226"/>
                  <a:pt x="4704" y="8039"/>
                </a:cubicBezTo>
                <a:cubicBezTo>
                  <a:pt x="4704" y="7953"/>
                  <a:pt x="4708" y="7868"/>
                  <a:pt x="4709" y="7783"/>
                </a:cubicBezTo>
                <a:cubicBezTo>
                  <a:pt x="4709" y="7773"/>
                  <a:pt x="4702" y="7764"/>
                  <a:pt x="4683" y="7756"/>
                </a:cubicBezTo>
                <a:lnTo>
                  <a:pt x="4683" y="7889"/>
                </a:lnTo>
                <a:cubicBezTo>
                  <a:pt x="4542" y="7769"/>
                  <a:pt x="4572" y="7773"/>
                  <a:pt x="4568" y="7672"/>
                </a:cubicBezTo>
                <a:cubicBezTo>
                  <a:pt x="4567" y="7615"/>
                  <a:pt x="4571" y="7557"/>
                  <a:pt x="4579" y="7500"/>
                </a:cubicBezTo>
                <a:cubicBezTo>
                  <a:pt x="4590" y="7424"/>
                  <a:pt x="4558" y="7343"/>
                  <a:pt x="4543" y="7252"/>
                </a:cubicBezTo>
                <a:lnTo>
                  <a:pt x="4497" y="7304"/>
                </a:lnTo>
                <a:cubicBezTo>
                  <a:pt x="4482" y="7258"/>
                  <a:pt x="4470" y="7218"/>
                  <a:pt x="4457" y="7177"/>
                </a:cubicBezTo>
                <a:lnTo>
                  <a:pt x="4562" y="7123"/>
                </a:lnTo>
                <a:cubicBezTo>
                  <a:pt x="4488" y="7095"/>
                  <a:pt x="4481" y="7042"/>
                  <a:pt x="4459" y="6997"/>
                </a:cubicBezTo>
                <a:cubicBezTo>
                  <a:pt x="4450" y="6978"/>
                  <a:pt x="4502" y="6971"/>
                  <a:pt x="4491" y="6936"/>
                </a:cubicBezTo>
                <a:cubicBezTo>
                  <a:pt x="4482" y="6907"/>
                  <a:pt x="4499" y="6873"/>
                  <a:pt x="4470" y="6845"/>
                </a:cubicBezTo>
                <a:cubicBezTo>
                  <a:pt x="4463" y="6838"/>
                  <a:pt x="4460" y="6830"/>
                  <a:pt x="4460" y="6822"/>
                </a:cubicBezTo>
                <a:cubicBezTo>
                  <a:pt x="4468" y="6762"/>
                  <a:pt x="4480" y="6702"/>
                  <a:pt x="4483" y="6642"/>
                </a:cubicBezTo>
                <a:cubicBezTo>
                  <a:pt x="4486" y="6581"/>
                  <a:pt x="4483" y="6514"/>
                  <a:pt x="4479" y="6451"/>
                </a:cubicBezTo>
                <a:cubicBezTo>
                  <a:pt x="4472" y="6318"/>
                  <a:pt x="4460" y="6184"/>
                  <a:pt x="4457" y="6051"/>
                </a:cubicBezTo>
                <a:cubicBezTo>
                  <a:pt x="4452" y="5890"/>
                  <a:pt x="4457" y="5729"/>
                  <a:pt x="4452" y="5568"/>
                </a:cubicBezTo>
                <a:cubicBezTo>
                  <a:pt x="4445" y="5327"/>
                  <a:pt x="4434" y="5086"/>
                  <a:pt x="4422" y="4844"/>
                </a:cubicBezTo>
                <a:cubicBezTo>
                  <a:pt x="4410" y="4598"/>
                  <a:pt x="4394" y="4352"/>
                  <a:pt x="4384" y="4105"/>
                </a:cubicBezTo>
                <a:cubicBezTo>
                  <a:pt x="4376" y="3880"/>
                  <a:pt x="4378" y="3655"/>
                  <a:pt x="4372" y="3429"/>
                </a:cubicBezTo>
                <a:cubicBezTo>
                  <a:pt x="4370" y="3349"/>
                  <a:pt x="4358" y="3269"/>
                  <a:pt x="4354" y="3188"/>
                </a:cubicBezTo>
                <a:cubicBezTo>
                  <a:pt x="4346" y="2990"/>
                  <a:pt x="4337" y="2791"/>
                  <a:pt x="4335" y="2593"/>
                </a:cubicBezTo>
                <a:cubicBezTo>
                  <a:pt x="4333" y="2437"/>
                  <a:pt x="4344" y="2281"/>
                  <a:pt x="4343" y="2126"/>
                </a:cubicBezTo>
                <a:cubicBezTo>
                  <a:pt x="4347" y="2085"/>
                  <a:pt x="4357" y="2046"/>
                  <a:pt x="4373" y="2008"/>
                </a:cubicBezTo>
                <a:cubicBezTo>
                  <a:pt x="4390" y="1956"/>
                  <a:pt x="4379" y="1898"/>
                  <a:pt x="4379" y="1843"/>
                </a:cubicBezTo>
                <a:cubicBezTo>
                  <a:pt x="4379" y="1828"/>
                  <a:pt x="4377" y="1812"/>
                  <a:pt x="4375" y="1790"/>
                </a:cubicBezTo>
                <a:lnTo>
                  <a:pt x="4429" y="1821"/>
                </a:lnTo>
                <a:cubicBezTo>
                  <a:pt x="4438" y="1792"/>
                  <a:pt x="4445" y="1768"/>
                  <a:pt x="4453" y="1743"/>
                </a:cubicBezTo>
                <a:cubicBezTo>
                  <a:pt x="4456" y="1733"/>
                  <a:pt x="4457" y="1715"/>
                  <a:pt x="4461" y="1715"/>
                </a:cubicBezTo>
                <a:cubicBezTo>
                  <a:pt x="4549" y="1707"/>
                  <a:pt x="4508" y="1661"/>
                  <a:pt x="4494" y="1633"/>
                </a:cubicBezTo>
                <a:cubicBezTo>
                  <a:pt x="4467" y="1582"/>
                  <a:pt x="4531" y="1552"/>
                  <a:pt x="4522" y="1502"/>
                </a:cubicBezTo>
                <a:cubicBezTo>
                  <a:pt x="4588" y="1526"/>
                  <a:pt x="4590" y="1565"/>
                  <a:pt x="4589" y="1604"/>
                </a:cubicBezTo>
                <a:cubicBezTo>
                  <a:pt x="4589" y="1614"/>
                  <a:pt x="4578" y="1626"/>
                  <a:pt x="4582" y="1634"/>
                </a:cubicBezTo>
                <a:cubicBezTo>
                  <a:pt x="4593" y="1650"/>
                  <a:pt x="4607" y="1670"/>
                  <a:pt x="4625" y="1674"/>
                </a:cubicBezTo>
                <a:cubicBezTo>
                  <a:pt x="4642" y="1677"/>
                  <a:pt x="4663" y="1659"/>
                  <a:pt x="4678" y="1647"/>
                </a:cubicBezTo>
                <a:cubicBezTo>
                  <a:pt x="4705" y="1624"/>
                  <a:pt x="4725" y="1597"/>
                  <a:pt x="4753" y="1575"/>
                </a:cubicBezTo>
                <a:cubicBezTo>
                  <a:pt x="4770" y="1559"/>
                  <a:pt x="4793" y="1548"/>
                  <a:pt x="4819" y="1544"/>
                </a:cubicBezTo>
                <a:cubicBezTo>
                  <a:pt x="4888" y="1547"/>
                  <a:pt x="4922" y="1510"/>
                  <a:pt x="4961" y="1477"/>
                </a:cubicBezTo>
                <a:cubicBezTo>
                  <a:pt x="4972" y="1468"/>
                  <a:pt x="4977" y="1448"/>
                  <a:pt x="4988" y="1447"/>
                </a:cubicBezTo>
                <a:cubicBezTo>
                  <a:pt x="5092" y="1436"/>
                  <a:pt x="5117" y="1355"/>
                  <a:pt x="5188" y="1304"/>
                </a:cubicBezTo>
                <a:cubicBezTo>
                  <a:pt x="5214" y="1372"/>
                  <a:pt x="5270" y="1363"/>
                  <a:pt x="5340" y="1360"/>
                </a:cubicBezTo>
                <a:cubicBezTo>
                  <a:pt x="5446" y="1357"/>
                  <a:pt x="5516" y="1326"/>
                  <a:pt x="5566" y="1255"/>
                </a:cubicBezTo>
                <a:cubicBezTo>
                  <a:pt x="5591" y="1227"/>
                  <a:pt x="5619" y="1201"/>
                  <a:pt x="5650" y="1178"/>
                </a:cubicBezTo>
                <a:close/>
                <a:moveTo>
                  <a:pt x="1426" y="1178"/>
                </a:moveTo>
                <a:cubicBezTo>
                  <a:pt x="1457" y="1224"/>
                  <a:pt x="1483" y="1260"/>
                  <a:pt x="1512" y="1302"/>
                </a:cubicBezTo>
                <a:cubicBezTo>
                  <a:pt x="1459" y="1374"/>
                  <a:pt x="1512" y="1443"/>
                  <a:pt x="1544" y="1513"/>
                </a:cubicBezTo>
                <a:cubicBezTo>
                  <a:pt x="1550" y="1527"/>
                  <a:pt x="1577" y="1538"/>
                  <a:pt x="1598" y="1544"/>
                </a:cubicBezTo>
                <a:cubicBezTo>
                  <a:pt x="1638" y="1552"/>
                  <a:pt x="1665" y="1582"/>
                  <a:pt x="1664" y="1615"/>
                </a:cubicBezTo>
                <a:cubicBezTo>
                  <a:pt x="1670" y="1656"/>
                  <a:pt x="1680" y="1696"/>
                  <a:pt x="1693" y="1736"/>
                </a:cubicBezTo>
                <a:lnTo>
                  <a:pt x="1713" y="1735"/>
                </a:lnTo>
                <a:lnTo>
                  <a:pt x="1727" y="1651"/>
                </a:lnTo>
                <a:lnTo>
                  <a:pt x="1749" y="1649"/>
                </a:lnTo>
                <a:cubicBezTo>
                  <a:pt x="1778" y="1732"/>
                  <a:pt x="1806" y="1815"/>
                  <a:pt x="1832" y="1898"/>
                </a:cubicBezTo>
                <a:cubicBezTo>
                  <a:pt x="1836" y="1912"/>
                  <a:pt x="1821" y="1929"/>
                  <a:pt x="1818" y="1945"/>
                </a:cubicBezTo>
                <a:cubicBezTo>
                  <a:pt x="1808" y="1978"/>
                  <a:pt x="1803" y="2013"/>
                  <a:pt x="1804" y="2047"/>
                </a:cubicBezTo>
                <a:cubicBezTo>
                  <a:pt x="1822" y="2177"/>
                  <a:pt x="1848" y="2306"/>
                  <a:pt x="1867" y="2436"/>
                </a:cubicBezTo>
                <a:cubicBezTo>
                  <a:pt x="1882" y="2543"/>
                  <a:pt x="1891" y="2650"/>
                  <a:pt x="1903" y="2757"/>
                </a:cubicBezTo>
                <a:cubicBezTo>
                  <a:pt x="1902" y="2771"/>
                  <a:pt x="1903" y="2784"/>
                  <a:pt x="1907" y="2797"/>
                </a:cubicBezTo>
                <a:cubicBezTo>
                  <a:pt x="1950" y="2885"/>
                  <a:pt x="1933" y="2978"/>
                  <a:pt x="1949" y="3068"/>
                </a:cubicBezTo>
                <a:cubicBezTo>
                  <a:pt x="1965" y="3162"/>
                  <a:pt x="1974" y="3258"/>
                  <a:pt x="1980" y="3353"/>
                </a:cubicBezTo>
                <a:cubicBezTo>
                  <a:pt x="1986" y="3460"/>
                  <a:pt x="1984" y="3568"/>
                  <a:pt x="1986" y="3675"/>
                </a:cubicBezTo>
                <a:cubicBezTo>
                  <a:pt x="1986" y="3732"/>
                  <a:pt x="1986" y="3788"/>
                  <a:pt x="1988" y="3845"/>
                </a:cubicBezTo>
                <a:cubicBezTo>
                  <a:pt x="1988" y="3853"/>
                  <a:pt x="1984" y="3863"/>
                  <a:pt x="1989" y="3868"/>
                </a:cubicBezTo>
                <a:cubicBezTo>
                  <a:pt x="2043" y="3923"/>
                  <a:pt x="2007" y="3979"/>
                  <a:pt x="1997" y="4035"/>
                </a:cubicBezTo>
                <a:cubicBezTo>
                  <a:pt x="1982" y="4117"/>
                  <a:pt x="2011" y="4192"/>
                  <a:pt x="2066" y="4267"/>
                </a:cubicBezTo>
                <a:cubicBezTo>
                  <a:pt x="2037" y="4297"/>
                  <a:pt x="2033" y="4339"/>
                  <a:pt x="2057" y="4372"/>
                </a:cubicBezTo>
                <a:cubicBezTo>
                  <a:pt x="2075" y="4401"/>
                  <a:pt x="2066" y="4447"/>
                  <a:pt x="2052" y="4481"/>
                </a:cubicBezTo>
                <a:cubicBezTo>
                  <a:pt x="2041" y="4507"/>
                  <a:pt x="2042" y="4531"/>
                  <a:pt x="2035" y="4554"/>
                </a:cubicBezTo>
                <a:cubicBezTo>
                  <a:pt x="2016" y="4619"/>
                  <a:pt x="2069" y="4665"/>
                  <a:pt x="2082" y="4721"/>
                </a:cubicBezTo>
                <a:cubicBezTo>
                  <a:pt x="2086" y="4738"/>
                  <a:pt x="2099" y="4759"/>
                  <a:pt x="2092" y="4773"/>
                </a:cubicBezTo>
                <a:cubicBezTo>
                  <a:pt x="2068" y="4813"/>
                  <a:pt x="2114" y="4872"/>
                  <a:pt x="2038" y="4897"/>
                </a:cubicBezTo>
                <a:cubicBezTo>
                  <a:pt x="2076" y="4934"/>
                  <a:pt x="2021" y="4970"/>
                  <a:pt x="2036" y="5008"/>
                </a:cubicBezTo>
                <a:cubicBezTo>
                  <a:pt x="2045" y="5031"/>
                  <a:pt x="2045" y="5056"/>
                  <a:pt x="2036" y="5079"/>
                </a:cubicBezTo>
                <a:cubicBezTo>
                  <a:pt x="2018" y="5127"/>
                  <a:pt x="2038" y="5168"/>
                  <a:pt x="2062" y="5210"/>
                </a:cubicBezTo>
                <a:cubicBezTo>
                  <a:pt x="2076" y="5238"/>
                  <a:pt x="2087" y="5266"/>
                  <a:pt x="2097" y="5295"/>
                </a:cubicBezTo>
                <a:lnTo>
                  <a:pt x="2045" y="5295"/>
                </a:lnTo>
                <a:cubicBezTo>
                  <a:pt x="2037" y="5409"/>
                  <a:pt x="2028" y="5525"/>
                  <a:pt x="2019" y="5652"/>
                </a:cubicBezTo>
                <a:cubicBezTo>
                  <a:pt x="2055" y="5679"/>
                  <a:pt x="2065" y="5719"/>
                  <a:pt x="2054" y="5771"/>
                </a:cubicBezTo>
                <a:cubicBezTo>
                  <a:pt x="2042" y="5823"/>
                  <a:pt x="2031" y="5878"/>
                  <a:pt x="2090" y="5921"/>
                </a:cubicBezTo>
                <a:lnTo>
                  <a:pt x="2092" y="5930"/>
                </a:lnTo>
                <a:cubicBezTo>
                  <a:pt x="2080" y="5974"/>
                  <a:pt x="2068" y="6006"/>
                  <a:pt x="2057" y="6050"/>
                </a:cubicBezTo>
                <a:cubicBezTo>
                  <a:pt x="2045" y="6094"/>
                  <a:pt x="1956" y="6087"/>
                  <a:pt x="1963" y="6143"/>
                </a:cubicBezTo>
                <a:cubicBezTo>
                  <a:pt x="2075" y="6166"/>
                  <a:pt x="2088" y="6198"/>
                  <a:pt x="2059" y="6284"/>
                </a:cubicBezTo>
                <a:cubicBezTo>
                  <a:pt x="2044" y="6336"/>
                  <a:pt x="2044" y="6389"/>
                  <a:pt x="2059" y="6441"/>
                </a:cubicBezTo>
                <a:cubicBezTo>
                  <a:pt x="2077" y="6515"/>
                  <a:pt x="2084" y="6514"/>
                  <a:pt x="2057" y="6598"/>
                </a:cubicBezTo>
                <a:lnTo>
                  <a:pt x="1999" y="6587"/>
                </a:lnTo>
                <a:cubicBezTo>
                  <a:pt x="2065" y="6622"/>
                  <a:pt x="2085" y="6662"/>
                  <a:pt x="2051" y="6721"/>
                </a:cubicBezTo>
                <a:cubicBezTo>
                  <a:pt x="2042" y="6746"/>
                  <a:pt x="2037" y="6772"/>
                  <a:pt x="2036" y="6798"/>
                </a:cubicBezTo>
                <a:lnTo>
                  <a:pt x="1984" y="6792"/>
                </a:lnTo>
                <a:cubicBezTo>
                  <a:pt x="1991" y="6889"/>
                  <a:pt x="1991" y="6889"/>
                  <a:pt x="2039" y="6911"/>
                </a:cubicBezTo>
                <a:cubicBezTo>
                  <a:pt x="2024" y="6941"/>
                  <a:pt x="2008" y="6972"/>
                  <a:pt x="1991" y="7005"/>
                </a:cubicBezTo>
                <a:lnTo>
                  <a:pt x="1926" y="7005"/>
                </a:lnTo>
                <a:cubicBezTo>
                  <a:pt x="1926" y="7023"/>
                  <a:pt x="1929" y="7038"/>
                  <a:pt x="1930" y="7061"/>
                </a:cubicBezTo>
                <a:lnTo>
                  <a:pt x="1853" y="7048"/>
                </a:lnTo>
                <a:cubicBezTo>
                  <a:pt x="1858" y="7062"/>
                  <a:pt x="1858" y="7071"/>
                  <a:pt x="1863" y="7075"/>
                </a:cubicBezTo>
                <a:cubicBezTo>
                  <a:pt x="1897" y="7101"/>
                  <a:pt x="1935" y="7124"/>
                  <a:pt x="1965" y="7153"/>
                </a:cubicBezTo>
                <a:cubicBezTo>
                  <a:pt x="1978" y="7165"/>
                  <a:pt x="1974" y="7188"/>
                  <a:pt x="1960" y="7212"/>
                </a:cubicBezTo>
                <a:cubicBezTo>
                  <a:pt x="1942" y="7201"/>
                  <a:pt x="1926" y="7189"/>
                  <a:pt x="1908" y="7178"/>
                </a:cubicBezTo>
                <a:cubicBezTo>
                  <a:pt x="1828" y="7131"/>
                  <a:pt x="1792" y="7140"/>
                  <a:pt x="1748" y="7231"/>
                </a:cubicBezTo>
                <a:lnTo>
                  <a:pt x="1846" y="7204"/>
                </a:lnTo>
                <a:lnTo>
                  <a:pt x="2001" y="7282"/>
                </a:lnTo>
                <a:cubicBezTo>
                  <a:pt x="1997" y="7306"/>
                  <a:pt x="1992" y="7332"/>
                  <a:pt x="1990" y="7339"/>
                </a:cubicBezTo>
                <a:lnTo>
                  <a:pt x="1898" y="7413"/>
                </a:lnTo>
                <a:cubicBezTo>
                  <a:pt x="1955" y="7432"/>
                  <a:pt x="2023" y="7418"/>
                  <a:pt x="2030" y="7485"/>
                </a:cubicBezTo>
                <a:lnTo>
                  <a:pt x="1829" y="7497"/>
                </a:lnTo>
                <a:lnTo>
                  <a:pt x="1872" y="7554"/>
                </a:lnTo>
                <a:lnTo>
                  <a:pt x="1786" y="7613"/>
                </a:lnTo>
                <a:cubicBezTo>
                  <a:pt x="1805" y="7624"/>
                  <a:pt x="1822" y="7643"/>
                  <a:pt x="1839" y="7642"/>
                </a:cubicBezTo>
                <a:cubicBezTo>
                  <a:pt x="1893" y="7640"/>
                  <a:pt x="1905" y="7670"/>
                  <a:pt x="1905" y="7698"/>
                </a:cubicBezTo>
                <a:cubicBezTo>
                  <a:pt x="1905" y="7726"/>
                  <a:pt x="1911" y="7764"/>
                  <a:pt x="1848" y="7768"/>
                </a:cubicBezTo>
                <a:cubicBezTo>
                  <a:pt x="1826" y="7768"/>
                  <a:pt x="1806" y="7794"/>
                  <a:pt x="1784" y="7809"/>
                </a:cubicBezTo>
                <a:cubicBezTo>
                  <a:pt x="1821" y="7857"/>
                  <a:pt x="1882" y="7836"/>
                  <a:pt x="1933" y="7853"/>
                </a:cubicBezTo>
                <a:cubicBezTo>
                  <a:pt x="1929" y="7874"/>
                  <a:pt x="1925" y="7896"/>
                  <a:pt x="1919" y="7928"/>
                </a:cubicBezTo>
                <a:lnTo>
                  <a:pt x="1823" y="7897"/>
                </a:lnTo>
                <a:cubicBezTo>
                  <a:pt x="1818" y="7927"/>
                  <a:pt x="1814" y="7957"/>
                  <a:pt x="1809" y="7991"/>
                </a:cubicBezTo>
                <a:lnTo>
                  <a:pt x="1884" y="7991"/>
                </a:lnTo>
                <a:cubicBezTo>
                  <a:pt x="1902" y="8034"/>
                  <a:pt x="1839" y="8047"/>
                  <a:pt x="1836" y="8064"/>
                </a:cubicBezTo>
                <a:cubicBezTo>
                  <a:pt x="1831" y="8100"/>
                  <a:pt x="1810" y="8113"/>
                  <a:pt x="1767" y="8126"/>
                </a:cubicBezTo>
                <a:lnTo>
                  <a:pt x="1827" y="8176"/>
                </a:lnTo>
                <a:cubicBezTo>
                  <a:pt x="1815" y="8202"/>
                  <a:pt x="1803" y="8229"/>
                  <a:pt x="1790" y="8259"/>
                </a:cubicBezTo>
                <a:lnTo>
                  <a:pt x="1876" y="8319"/>
                </a:lnTo>
                <a:cubicBezTo>
                  <a:pt x="1836" y="8343"/>
                  <a:pt x="1805" y="8363"/>
                  <a:pt x="1782" y="8376"/>
                </a:cubicBezTo>
                <a:lnTo>
                  <a:pt x="1666" y="8322"/>
                </a:lnTo>
                <a:cubicBezTo>
                  <a:pt x="1690" y="8301"/>
                  <a:pt x="1759" y="8335"/>
                  <a:pt x="1748" y="8279"/>
                </a:cubicBezTo>
                <a:cubicBezTo>
                  <a:pt x="1668" y="8238"/>
                  <a:pt x="1561" y="8217"/>
                  <a:pt x="1524" y="8114"/>
                </a:cubicBezTo>
                <a:lnTo>
                  <a:pt x="1655" y="8168"/>
                </a:lnTo>
                <a:lnTo>
                  <a:pt x="1686" y="8090"/>
                </a:lnTo>
                <a:lnTo>
                  <a:pt x="1540" y="8044"/>
                </a:lnTo>
                <a:lnTo>
                  <a:pt x="1483" y="8105"/>
                </a:lnTo>
                <a:cubicBezTo>
                  <a:pt x="1472" y="8095"/>
                  <a:pt x="1459" y="8088"/>
                  <a:pt x="1457" y="8080"/>
                </a:cubicBezTo>
                <a:cubicBezTo>
                  <a:pt x="1444" y="8030"/>
                  <a:pt x="1433" y="7980"/>
                  <a:pt x="1421" y="7929"/>
                </a:cubicBezTo>
                <a:lnTo>
                  <a:pt x="1372" y="7923"/>
                </a:lnTo>
                <a:cubicBezTo>
                  <a:pt x="1357" y="7951"/>
                  <a:pt x="1343" y="7976"/>
                  <a:pt x="1329" y="8006"/>
                </a:cubicBezTo>
                <a:lnTo>
                  <a:pt x="1427" y="8043"/>
                </a:lnTo>
                <a:lnTo>
                  <a:pt x="1353" y="8111"/>
                </a:lnTo>
                <a:lnTo>
                  <a:pt x="1456" y="8142"/>
                </a:lnTo>
                <a:cubicBezTo>
                  <a:pt x="1431" y="8163"/>
                  <a:pt x="1404" y="8182"/>
                  <a:pt x="1375" y="8199"/>
                </a:cubicBezTo>
                <a:cubicBezTo>
                  <a:pt x="1333" y="8218"/>
                  <a:pt x="1320" y="8253"/>
                  <a:pt x="1346" y="8271"/>
                </a:cubicBezTo>
                <a:cubicBezTo>
                  <a:pt x="1398" y="8308"/>
                  <a:pt x="1322" y="8340"/>
                  <a:pt x="1351" y="8370"/>
                </a:cubicBezTo>
                <a:cubicBezTo>
                  <a:pt x="1301" y="8393"/>
                  <a:pt x="1334" y="8419"/>
                  <a:pt x="1349" y="8445"/>
                </a:cubicBezTo>
                <a:cubicBezTo>
                  <a:pt x="1364" y="8470"/>
                  <a:pt x="1378" y="8497"/>
                  <a:pt x="1396" y="8530"/>
                </a:cubicBezTo>
                <a:lnTo>
                  <a:pt x="1534" y="8566"/>
                </a:lnTo>
                <a:cubicBezTo>
                  <a:pt x="1532" y="8572"/>
                  <a:pt x="1530" y="8579"/>
                  <a:pt x="1527" y="8586"/>
                </a:cubicBezTo>
                <a:lnTo>
                  <a:pt x="1384" y="8566"/>
                </a:lnTo>
                <a:cubicBezTo>
                  <a:pt x="1380" y="8587"/>
                  <a:pt x="1375" y="8611"/>
                  <a:pt x="1369" y="8644"/>
                </a:cubicBezTo>
                <a:lnTo>
                  <a:pt x="1304" y="8614"/>
                </a:lnTo>
                <a:lnTo>
                  <a:pt x="1275" y="8646"/>
                </a:lnTo>
                <a:lnTo>
                  <a:pt x="1411" y="8722"/>
                </a:lnTo>
                <a:lnTo>
                  <a:pt x="1258" y="8749"/>
                </a:lnTo>
                <a:lnTo>
                  <a:pt x="1341" y="8792"/>
                </a:lnTo>
                <a:cubicBezTo>
                  <a:pt x="1324" y="8804"/>
                  <a:pt x="1309" y="8816"/>
                  <a:pt x="1296" y="8831"/>
                </a:cubicBezTo>
                <a:cubicBezTo>
                  <a:pt x="1289" y="8847"/>
                  <a:pt x="1286" y="8864"/>
                  <a:pt x="1285" y="8881"/>
                </a:cubicBezTo>
                <a:lnTo>
                  <a:pt x="1221" y="8847"/>
                </a:lnTo>
                <a:cubicBezTo>
                  <a:pt x="1213" y="8872"/>
                  <a:pt x="1205" y="8895"/>
                  <a:pt x="1191" y="8936"/>
                </a:cubicBezTo>
                <a:cubicBezTo>
                  <a:pt x="1173" y="8881"/>
                  <a:pt x="1163" y="8843"/>
                  <a:pt x="1147" y="8806"/>
                </a:cubicBezTo>
                <a:cubicBezTo>
                  <a:pt x="1141" y="8792"/>
                  <a:pt x="1120" y="8782"/>
                  <a:pt x="1105" y="8770"/>
                </a:cubicBezTo>
                <a:cubicBezTo>
                  <a:pt x="1097" y="8765"/>
                  <a:pt x="1082" y="8760"/>
                  <a:pt x="1081" y="8754"/>
                </a:cubicBezTo>
                <a:cubicBezTo>
                  <a:pt x="1075" y="8698"/>
                  <a:pt x="1039" y="8689"/>
                  <a:pt x="981" y="8710"/>
                </a:cubicBezTo>
                <a:cubicBezTo>
                  <a:pt x="977" y="8711"/>
                  <a:pt x="969" y="8706"/>
                  <a:pt x="962" y="8703"/>
                </a:cubicBezTo>
                <a:cubicBezTo>
                  <a:pt x="958" y="8661"/>
                  <a:pt x="954" y="8619"/>
                  <a:pt x="949" y="8571"/>
                </a:cubicBezTo>
                <a:cubicBezTo>
                  <a:pt x="993" y="8544"/>
                  <a:pt x="1049" y="8531"/>
                  <a:pt x="1105" y="8536"/>
                </a:cubicBezTo>
                <a:cubicBezTo>
                  <a:pt x="1137" y="8540"/>
                  <a:pt x="1167" y="8524"/>
                  <a:pt x="1174" y="8499"/>
                </a:cubicBezTo>
                <a:cubicBezTo>
                  <a:pt x="1186" y="8472"/>
                  <a:pt x="1157" y="8466"/>
                  <a:pt x="1142" y="8449"/>
                </a:cubicBezTo>
                <a:cubicBezTo>
                  <a:pt x="1116" y="8422"/>
                  <a:pt x="1078" y="8403"/>
                  <a:pt x="1035" y="8398"/>
                </a:cubicBezTo>
                <a:cubicBezTo>
                  <a:pt x="1000" y="8389"/>
                  <a:pt x="966" y="8377"/>
                  <a:pt x="933" y="8363"/>
                </a:cubicBezTo>
                <a:cubicBezTo>
                  <a:pt x="921" y="8377"/>
                  <a:pt x="913" y="8392"/>
                  <a:pt x="909" y="8409"/>
                </a:cubicBezTo>
                <a:cubicBezTo>
                  <a:pt x="909" y="8416"/>
                  <a:pt x="937" y="8424"/>
                  <a:pt x="955" y="8429"/>
                </a:cubicBezTo>
                <a:cubicBezTo>
                  <a:pt x="972" y="8435"/>
                  <a:pt x="992" y="8439"/>
                  <a:pt x="1026" y="8448"/>
                </a:cubicBezTo>
                <a:lnTo>
                  <a:pt x="940" y="8481"/>
                </a:lnTo>
                <a:lnTo>
                  <a:pt x="883" y="8444"/>
                </a:lnTo>
                <a:cubicBezTo>
                  <a:pt x="901" y="8482"/>
                  <a:pt x="925" y="8508"/>
                  <a:pt x="924" y="8534"/>
                </a:cubicBezTo>
                <a:cubicBezTo>
                  <a:pt x="923" y="8559"/>
                  <a:pt x="897" y="8585"/>
                  <a:pt x="878" y="8617"/>
                </a:cubicBezTo>
                <a:cubicBezTo>
                  <a:pt x="883" y="8626"/>
                  <a:pt x="910" y="8650"/>
                  <a:pt x="903" y="8663"/>
                </a:cubicBezTo>
                <a:cubicBezTo>
                  <a:pt x="863" y="8729"/>
                  <a:pt x="929" y="8747"/>
                  <a:pt x="1001" y="8783"/>
                </a:cubicBezTo>
                <a:lnTo>
                  <a:pt x="867" y="8802"/>
                </a:lnTo>
                <a:cubicBezTo>
                  <a:pt x="838" y="8861"/>
                  <a:pt x="811" y="8921"/>
                  <a:pt x="779" y="8990"/>
                </a:cubicBezTo>
                <a:cubicBezTo>
                  <a:pt x="766" y="8971"/>
                  <a:pt x="747" y="8956"/>
                  <a:pt x="750" y="8947"/>
                </a:cubicBezTo>
                <a:cubicBezTo>
                  <a:pt x="771" y="8899"/>
                  <a:pt x="727" y="8849"/>
                  <a:pt x="760" y="8799"/>
                </a:cubicBezTo>
                <a:cubicBezTo>
                  <a:pt x="773" y="8778"/>
                  <a:pt x="734" y="8737"/>
                  <a:pt x="746" y="8715"/>
                </a:cubicBezTo>
                <a:cubicBezTo>
                  <a:pt x="777" y="8657"/>
                  <a:pt x="751" y="8601"/>
                  <a:pt x="749" y="8546"/>
                </a:cubicBezTo>
                <a:cubicBezTo>
                  <a:pt x="744" y="8495"/>
                  <a:pt x="730" y="8444"/>
                  <a:pt x="707" y="8395"/>
                </a:cubicBezTo>
                <a:cubicBezTo>
                  <a:pt x="696" y="8368"/>
                  <a:pt x="657" y="8347"/>
                  <a:pt x="714" y="8327"/>
                </a:cubicBezTo>
                <a:cubicBezTo>
                  <a:pt x="694" y="8283"/>
                  <a:pt x="709" y="8230"/>
                  <a:pt x="661" y="8193"/>
                </a:cubicBezTo>
                <a:cubicBezTo>
                  <a:pt x="647" y="8182"/>
                  <a:pt x="635" y="8170"/>
                  <a:pt x="609" y="8148"/>
                </a:cubicBezTo>
                <a:cubicBezTo>
                  <a:pt x="598" y="8167"/>
                  <a:pt x="590" y="8187"/>
                  <a:pt x="583" y="8207"/>
                </a:cubicBezTo>
                <a:cubicBezTo>
                  <a:pt x="577" y="8250"/>
                  <a:pt x="608" y="8300"/>
                  <a:pt x="546" y="8332"/>
                </a:cubicBezTo>
                <a:cubicBezTo>
                  <a:pt x="587" y="8398"/>
                  <a:pt x="497" y="8474"/>
                  <a:pt x="569" y="8539"/>
                </a:cubicBezTo>
                <a:cubicBezTo>
                  <a:pt x="577" y="8553"/>
                  <a:pt x="578" y="8569"/>
                  <a:pt x="572" y="8584"/>
                </a:cubicBezTo>
                <a:cubicBezTo>
                  <a:pt x="567" y="8611"/>
                  <a:pt x="557" y="8636"/>
                  <a:pt x="544" y="8661"/>
                </a:cubicBezTo>
                <a:cubicBezTo>
                  <a:pt x="502" y="8727"/>
                  <a:pt x="478" y="8792"/>
                  <a:pt x="553" y="8852"/>
                </a:cubicBezTo>
                <a:cubicBezTo>
                  <a:pt x="507" y="8890"/>
                  <a:pt x="507" y="8890"/>
                  <a:pt x="501" y="8952"/>
                </a:cubicBezTo>
                <a:cubicBezTo>
                  <a:pt x="492" y="8939"/>
                  <a:pt x="476" y="8925"/>
                  <a:pt x="476" y="8912"/>
                </a:cubicBezTo>
                <a:cubicBezTo>
                  <a:pt x="476" y="8808"/>
                  <a:pt x="476" y="8704"/>
                  <a:pt x="476" y="8600"/>
                </a:cubicBezTo>
                <a:cubicBezTo>
                  <a:pt x="478" y="8413"/>
                  <a:pt x="478" y="8226"/>
                  <a:pt x="480" y="8039"/>
                </a:cubicBezTo>
                <a:cubicBezTo>
                  <a:pt x="480" y="7953"/>
                  <a:pt x="484" y="7868"/>
                  <a:pt x="485" y="7783"/>
                </a:cubicBezTo>
                <a:cubicBezTo>
                  <a:pt x="485" y="7773"/>
                  <a:pt x="478" y="7764"/>
                  <a:pt x="459" y="7756"/>
                </a:cubicBezTo>
                <a:lnTo>
                  <a:pt x="459" y="7889"/>
                </a:lnTo>
                <a:cubicBezTo>
                  <a:pt x="318" y="7769"/>
                  <a:pt x="348" y="7773"/>
                  <a:pt x="344" y="7672"/>
                </a:cubicBezTo>
                <a:cubicBezTo>
                  <a:pt x="343" y="7615"/>
                  <a:pt x="347" y="7557"/>
                  <a:pt x="355" y="7500"/>
                </a:cubicBezTo>
                <a:cubicBezTo>
                  <a:pt x="366" y="7424"/>
                  <a:pt x="334" y="7343"/>
                  <a:pt x="319" y="7252"/>
                </a:cubicBezTo>
                <a:lnTo>
                  <a:pt x="273" y="7304"/>
                </a:lnTo>
                <a:cubicBezTo>
                  <a:pt x="258" y="7258"/>
                  <a:pt x="246" y="7218"/>
                  <a:pt x="233" y="7177"/>
                </a:cubicBezTo>
                <a:lnTo>
                  <a:pt x="338" y="7123"/>
                </a:lnTo>
                <a:cubicBezTo>
                  <a:pt x="264" y="7095"/>
                  <a:pt x="257" y="7042"/>
                  <a:pt x="235" y="6997"/>
                </a:cubicBezTo>
                <a:cubicBezTo>
                  <a:pt x="226" y="6978"/>
                  <a:pt x="278" y="6971"/>
                  <a:pt x="267" y="6936"/>
                </a:cubicBezTo>
                <a:cubicBezTo>
                  <a:pt x="258" y="6907"/>
                  <a:pt x="275" y="6873"/>
                  <a:pt x="246" y="6845"/>
                </a:cubicBezTo>
                <a:cubicBezTo>
                  <a:pt x="239" y="6838"/>
                  <a:pt x="236" y="6830"/>
                  <a:pt x="236" y="6822"/>
                </a:cubicBezTo>
                <a:cubicBezTo>
                  <a:pt x="244" y="6762"/>
                  <a:pt x="256" y="6702"/>
                  <a:pt x="259" y="6642"/>
                </a:cubicBezTo>
                <a:cubicBezTo>
                  <a:pt x="262" y="6581"/>
                  <a:pt x="259" y="6514"/>
                  <a:pt x="255" y="6451"/>
                </a:cubicBezTo>
                <a:cubicBezTo>
                  <a:pt x="248" y="6318"/>
                  <a:pt x="236" y="6184"/>
                  <a:pt x="233" y="6051"/>
                </a:cubicBezTo>
                <a:cubicBezTo>
                  <a:pt x="228" y="5890"/>
                  <a:pt x="233" y="5729"/>
                  <a:pt x="228" y="5568"/>
                </a:cubicBezTo>
                <a:cubicBezTo>
                  <a:pt x="221" y="5327"/>
                  <a:pt x="210" y="5086"/>
                  <a:pt x="198" y="4844"/>
                </a:cubicBezTo>
                <a:cubicBezTo>
                  <a:pt x="186" y="4598"/>
                  <a:pt x="170" y="4352"/>
                  <a:pt x="160" y="4105"/>
                </a:cubicBezTo>
                <a:cubicBezTo>
                  <a:pt x="152" y="3880"/>
                  <a:pt x="154" y="3655"/>
                  <a:pt x="148" y="3429"/>
                </a:cubicBezTo>
                <a:cubicBezTo>
                  <a:pt x="146" y="3349"/>
                  <a:pt x="134" y="3269"/>
                  <a:pt x="130" y="3188"/>
                </a:cubicBezTo>
                <a:cubicBezTo>
                  <a:pt x="122" y="2990"/>
                  <a:pt x="113" y="2791"/>
                  <a:pt x="111" y="2593"/>
                </a:cubicBezTo>
                <a:cubicBezTo>
                  <a:pt x="109" y="2437"/>
                  <a:pt x="120" y="2281"/>
                  <a:pt x="119" y="2126"/>
                </a:cubicBezTo>
                <a:cubicBezTo>
                  <a:pt x="123" y="2085"/>
                  <a:pt x="133" y="2046"/>
                  <a:pt x="149" y="2008"/>
                </a:cubicBezTo>
                <a:cubicBezTo>
                  <a:pt x="166" y="1956"/>
                  <a:pt x="155" y="1898"/>
                  <a:pt x="155" y="1843"/>
                </a:cubicBezTo>
                <a:cubicBezTo>
                  <a:pt x="155" y="1828"/>
                  <a:pt x="153" y="1812"/>
                  <a:pt x="151" y="1790"/>
                </a:cubicBezTo>
                <a:lnTo>
                  <a:pt x="205" y="1821"/>
                </a:lnTo>
                <a:cubicBezTo>
                  <a:pt x="214" y="1792"/>
                  <a:pt x="221" y="1768"/>
                  <a:pt x="229" y="1743"/>
                </a:cubicBezTo>
                <a:cubicBezTo>
                  <a:pt x="232" y="1733"/>
                  <a:pt x="233" y="1715"/>
                  <a:pt x="237" y="1715"/>
                </a:cubicBezTo>
                <a:cubicBezTo>
                  <a:pt x="325" y="1707"/>
                  <a:pt x="284" y="1661"/>
                  <a:pt x="270" y="1633"/>
                </a:cubicBezTo>
                <a:cubicBezTo>
                  <a:pt x="243" y="1582"/>
                  <a:pt x="307" y="1552"/>
                  <a:pt x="298" y="1502"/>
                </a:cubicBezTo>
                <a:cubicBezTo>
                  <a:pt x="364" y="1526"/>
                  <a:pt x="366" y="1565"/>
                  <a:pt x="365" y="1604"/>
                </a:cubicBezTo>
                <a:cubicBezTo>
                  <a:pt x="365" y="1614"/>
                  <a:pt x="354" y="1626"/>
                  <a:pt x="358" y="1634"/>
                </a:cubicBezTo>
                <a:cubicBezTo>
                  <a:pt x="369" y="1650"/>
                  <a:pt x="383" y="1670"/>
                  <a:pt x="401" y="1674"/>
                </a:cubicBezTo>
                <a:cubicBezTo>
                  <a:pt x="418" y="1677"/>
                  <a:pt x="439" y="1659"/>
                  <a:pt x="454" y="1647"/>
                </a:cubicBezTo>
                <a:cubicBezTo>
                  <a:pt x="481" y="1624"/>
                  <a:pt x="501" y="1597"/>
                  <a:pt x="529" y="1575"/>
                </a:cubicBezTo>
                <a:cubicBezTo>
                  <a:pt x="546" y="1559"/>
                  <a:pt x="569" y="1548"/>
                  <a:pt x="595" y="1544"/>
                </a:cubicBezTo>
                <a:cubicBezTo>
                  <a:pt x="664" y="1547"/>
                  <a:pt x="698" y="1510"/>
                  <a:pt x="737" y="1477"/>
                </a:cubicBezTo>
                <a:cubicBezTo>
                  <a:pt x="748" y="1468"/>
                  <a:pt x="753" y="1448"/>
                  <a:pt x="764" y="1447"/>
                </a:cubicBezTo>
                <a:cubicBezTo>
                  <a:pt x="868" y="1436"/>
                  <a:pt x="893" y="1355"/>
                  <a:pt x="964" y="1304"/>
                </a:cubicBezTo>
                <a:cubicBezTo>
                  <a:pt x="990" y="1372"/>
                  <a:pt x="1046" y="1363"/>
                  <a:pt x="1116" y="1360"/>
                </a:cubicBezTo>
                <a:cubicBezTo>
                  <a:pt x="1222" y="1357"/>
                  <a:pt x="1292" y="1326"/>
                  <a:pt x="1342" y="1255"/>
                </a:cubicBezTo>
                <a:cubicBezTo>
                  <a:pt x="1367" y="1227"/>
                  <a:pt x="1395" y="1201"/>
                  <a:pt x="1426" y="1178"/>
                </a:cubicBezTo>
                <a:close/>
                <a:moveTo>
                  <a:pt x="8247" y="1137"/>
                </a:moveTo>
                <a:cubicBezTo>
                  <a:pt x="8251" y="1139"/>
                  <a:pt x="8258" y="1140"/>
                  <a:pt x="8259" y="1143"/>
                </a:cubicBezTo>
                <a:cubicBezTo>
                  <a:pt x="8261" y="1147"/>
                  <a:pt x="8258" y="1152"/>
                  <a:pt x="8256" y="1157"/>
                </a:cubicBezTo>
                <a:lnTo>
                  <a:pt x="8237" y="1148"/>
                </a:lnTo>
                <a:lnTo>
                  <a:pt x="8247" y="1137"/>
                </a:lnTo>
                <a:close/>
                <a:moveTo>
                  <a:pt x="4023" y="1137"/>
                </a:moveTo>
                <a:cubicBezTo>
                  <a:pt x="4027" y="1139"/>
                  <a:pt x="4034" y="1140"/>
                  <a:pt x="4035" y="1143"/>
                </a:cubicBezTo>
                <a:cubicBezTo>
                  <a:pt x="4037" y="1147"/>
                  <a:pt x="4034" y="1152"/>
                  <a:pt x="4032" y="1157"/>
                </a:cubicBezTo>
                <a:lnTo>
                  <a:pt x="4013" y="1148"/>
                </a:lnTo>
                <a:lnTo>
                  <a:pt x="4023" y="1137"/>
                </a:lnTo>
                <a:close/>
                <a:moveTo>
                  <a:pt x="7823" y="1122"/>
                </a:moveTo>
                <a:lnTo>
                  <a:pt x="7835" y="1131"/>
                </a:lnTo>
                <a:cubicBezTo>
                  <a:pt x="7832" y="1136"/>
                  <a:pt x="7831" y="1142"/>
                  <a:pt x="7826" y="1143"/>
                </a:cubicBezTo>
                <a:cubicBezTo>
                  <a:pt x="7821" y="1145"/>
                  <a:pt x="7814" y="1141"/>
                  <a:pt x="7808" y="1140"/>
                </a:cubicBezTo>
                <a:cubicBezTo>
                  <a:pt x="7813" y="1134"/>
                  <a:pt x="7818" y="1128"/>
                  <a:pt x="7823" y="1122"/>
                </a:cubicBezTo>
                <a:close/>
                <a:moveTo>
                  <a:pt x="3599" y="1122"/>
                </a:moveTo>
                <a:lnTo>
                  <a:pt x="3611" y="1131"/>
                </a:lnTo>
                <a:cubicBezTo>
                  <a:pt x="3608" y="1136"/>
                  <a:pt x="3607" y="1142"/>
                  <a:pt x="3602" y="1143"/>
                </a:cubicBezTo>
                <a:cubicBezTo>
                  <a:pt x="3597" y="1145"/>
                  <a:pt x="3590" y="1141"/>
                  <a:pt x="3584" y="1140"/>
                </a:cubicBezTo>
                <a:cubicBezTo>
                  <a:pt x="3589" y="1134"/>
                  <a:pt x="3594" y="1128"/>
                  <a:pt x="3599" y="1122"/>
                </a:cubicBezTo>
                <a:close/>
                <a:moveTo>
                  <a:pt x="7423" y="1118"/>
                </a:moveTo>
                <a:cubicBezTo>
                  <a:pt x="7419" y="1118"/>
                  <a:pt x="7416" y="1118"/>
                  <a:pt x="7413" y="1119"/>
                </a:cubicBezTo>
                <a:cubicBezTo>
                  <a:pt x="7393" y="1122"/>
                  <a:pt x="7374" y="1127"/>
                  <a:pt x="7346" y="1133"/>
                </a:cubicBezTo>
                <a:cubicBezTo>
                  <a:pt x="7370" y="1172"/>
                  <a:pt x="7315" y="1215"/>
                  <a:pt x="7372" y="1256"/>
                </a:cubicBezTo>
                <a:lnTo>
                  <a:pt x="7372" y="1256"/>
                </a:lnTo>
                <a:cubicBezTo>
                  <a:pt x="7407" y="1223"/>
                  <a:pt x="7437" y="1197"/>
                  <a:pt x="7463" y="1169"/>
                </a:cubicBezTo>
                <a:cubicBezTo>
                  <a:pt x="7464" y="1167"/>
                  <a:pt x="7465" y="1165"/>
                  <a:pt x="7466" y="1163"/>
                </a:cubicBezTo>
                <a:cubicBezTo>
                  <a:pt x="7472" y="1144"/>
                  <a:pt x="7457" y="1124"/>
                  <a:pt x="7433" y="1119"/>
                </a:cubicBezTo>
                <a:cubicBezTo>
                  <a:pt x="7429" y="1118"/>
                  <a:pt x="7426" y="1118"/>
                  <a:pt x="7423" y="1118"/>
                </a:cubicBezTo>
                <a:close/>
                <a:moveTo>
                  <a:pt x="3199" y="1118"/>
                </a:moveTo>
                <a:cubicBezTo>
                  <a:pt x="3195" y="1118"/>
                  <a:pt x="3192" y="1118"/>
                  <a:pt x="3189" y="1119"/>
                </a:cubicBezTo>
                <a:cubicBezTo>
                  <a:pt x="3169" y="1122"/>
                  <a:pt x="3150" y="1127"/>
                  <a:pt x="3122" y="1133"/>
                </a:cubicBezTo>
                <a:cubicBezTo>
                  <a:pt x="3146" y="1172"/>
                  <a:pt x="3091" y="1215"/>
                  <a:pt x="3148" y="1256"/>
                </a:cubicBezTo>
                <a:lnTo>
                  <a:pt x="3148" y="1256"/>
                </a:lnTo>
                <a:cubicBezTo>
                  <a:pt x="3183" y="1223"/>
                  <a:pt x="3213" y="1197"/>
                  <a:pt x="3239" y="1169"/>
                </a:cubicBezTo>
                <a:cubicBezTo>
                  <a:pt x="3240" y="1167"/>
                  <a:pt x="3241" y="1165"/>
                  <a:pt x="3242" y="1163"/>
                </a:cubicBezTo>
                <a:cubicBezTo>
                  <a:pt x="3248" y="1144"/>
                  <a:pt x="3233" y="1124"/>
                  <a:pt x="3209" y="1119"/>
                </a:cubicBezTo>
                <a:cubicBezTo>
                  <a:pt x="3205" y="1118"/>
                  <a:pt x="3202" y="1118"/>
                  <a:pt x="3199" y="1118"/>
                </a:cubicBezTo>
                <a:close/>
                <a:moveTo>
                  <a:pt x="6747" y="970"/>
                </a:moveTo>
                <a:lnTo>
                  <a:pt x="6748" y="990"/>
                </a:lnTo>
                <a:lnTo>
                  <a:pt x="6743" y="990"/>
                </a:lnTo>
                <a:cubicBezTo>
                  <a:pt x="6740" y="983"/>
                  <a:pt x="6740" y="977"/>
                  <a:pt x="6740" y="970"/>
                </a:cubicBezTo>
                <a:lnTo>
                  <a:pt x="6747" y="970"/>
                </a:lnTo>
                <a:close/>
                <a:moveTo>
                  <a:pt x="2523" y="970"/>
                </a:moveTo>
                <a:lnTo>
                  <a:pt x="2524" y="990"/>
                </a:lnTo>
                <a:lnTo>
                  <a:pt x="2519" y="990"/>
                </a:lnTo>
                <a:cubicBezTo>
                  <a:pt x="2516" y="983"/>
                  <a:pt x="2516" y="977"/>
                  <a:pt x="2516" y="970"/>
                </a:cubicBezTo>
                <a:lnTo>
                  <a:pt x="2523" y="970"/>
                </a:lnTo>
                <a:close/>
                <a:moveTo>
                  <a:pt x="7886" y="969"/>
                </a:moveTo>
                <a:cubicBezTo>
                  <a:pt x="7893" y="981"/>
                  <a:pt x="7901" y="990"/>
                  <a:pt x="7899" y="994"/>
                </a:cubicBezTo>
                <a:cubicBezTo>
                  <a:pt x="7894" y="1001"/>
                  <a:pt x="7883" y="1006"/>
                  <a:pt x="7874" y="1012"/>
                </a:cubicBezTo>
                <a:cubicBezTo>
                  <a:pt x="7869" y="1006"/>
                  <a:pt x="7858" y="998"/>
                  <a:pt x="7859" y="995"/>
                </a:cubicBezTo>
                <a:cubicBezTo>
                  <a:pt x="7866" y="985"/>
                  <a:pt x="7875" y="976"/>
                  <a:pt x="7886" y="969"/>
                </a:cubicBezTo>
                <a:close/>
                <a:moveTo>
                  <a:pt x="3662" y="969"/>
                </a:moveTo>
                <a:cubicBezTo>
                  <a:pt x="3669" y="981"/>
                  <a:pt x="3677" y="990"/>
                  <a:pt x="3675" y="994"/>
                </a:cubicBezTo>
                <a:cubicBezTo>
                  <a:pt x="3670" y="1001"/>
                  <a:pt x="3659" y="1006"/>
                  <a:pt x="3650" y="1012"/>
                </a:cubicBezTo>
                <a:cubicBezTo>
                  <a:pt x="3645" y="1006"/>
                  <a:pt x="3634" y="998"/>
                  <a:pt x="3635" y="995"/>
                </a:cubicBezTo>
                <a:cubicBezTo>
                  <a:pt x="3642" y="985"/>
                  <a:pt x="3651" y="976"/>
                  <a:pt x="3662" y="969"/>
                </a:cubicBezTo>
                <a:close/>
                <a:moveTo>
                  <a:pt x="8113" y="954"/>
                </a:moveTo>
                <a:cubicBezTo>
                  <a:pt x="8117" y="960"/>
                  <a:pt x="8119" y="967"/>
                  <a:pt x="8120" y="973"/>
                </a:cubicBezTo>
                <a:cubicBezTo>
                  <a:pt x="8119" y="992"/>
                  <a:pt x="8115" y="1010"/>
                  <a:pt x="8109" y="1028"/>
                </a:cubicBezTo>
                <a:cubicBezTo>
                  <a:pt x="8100" y="1054"/>
                  <a:pt x="8090" y="1068"/>
                  <a:pt x="8073" y="1069"/>
                </a:cubicBezTo>
                <a:cubicBezTo>
                  <a:pt x="8057" y="1070"/>
                  <a:pt x="8033" y="1059"/>
                  <a:pt x="7998" y="1034"/>
                </a:cubicBezTo>
                <a:lnTo>
                  <a:pt x="8113" y="954"/>
                </a:lnTo>
                <a:close/>
                <a:moveTo>
                  <a:pt x="3889" y="954"/>
                </a:moveTo>
                <a:cubicBezTo>
                  <a:pt x="3893" y="960"/>
                  <a:pt x="3895" y="967"/>
                  <a:pt x="3896" y="973"/>
                </a:cubicBezTo>
                <a:cubicBezTo>
                  <a:pt x="3895" y="992"/>
                  <a:pt x="3891" y="1010"/>
                  <a:pt x="3885" y="1028"/>
                </a:cubicBezTo>
                <a:cubicBezTo>
                  <a:pt x="3876" y="1054"/>
                  <a:pt x="3866" y="1068"/>
                  <a:pt x="3849" y="1069"/>
                </a:cubicBezTo>
                <a:cubicBezTo>
                  <a:pt x="3833" y="1070"/>
                  <a:pt x="3809" y="1059"/>
                  <a:pt x="3774" y="1034"/>
                </a:cubicBezTo>
                <a:lnTo>
                  <a:pt x="3889" y="954"/>
                </a:lnTo>
                <a:close/>
                <a:moveTo>
                  <a:pt x="8168" y="871"/>
                </a:moveTo>
                <a:lnTo>
                  <a:pt x="8177" y="875"/>
                </a:lnTo>
                <a:lnTo>
                  <a:pt x="8170" y="878"/>
                </a:lnTo>
                <a:lnTo>
                  <a:pt x="8168" y="871"/>
                </a:lnTo>
                <a:close/>
                <a:moveTo>
                  <a:pt x="3944" y="871"/>
                </a:moveTo>
                <a:lnTo>
                  <a:pt x="3953" y="875"/>
                </a:lnTo>
                <a:lnTo>
                  <a:pt x="3946" y="878"/>
                </a:lnTo>
                <a:lnTo>
                  <a:pt x="3944" y="871"/>
                </a:lnTo>
                <a:close/>
                <a:moveTo>
                  <a:pt x="8094" y="799"/>
                </a:moveTo>
                <a:lnTo>
                  <a:pt x="8119" y="830"/>
                </a:lnTo>
                <a:cubicBezTo>
                  <a:pt x="8103" y="836"/>
                  <a:pt x="8088" y="842"/>
                  <a:pt x="8073" y="848"/>
                </a:cubicBezTo>
                <a:lnTo>
                  <a:pt x="8055" y="831"/>
                </a:lnTo>
                <a:lnTo>
                  <a:pt x="8094" y="799"/>
                </a:lnTo>
                <a:close/>
                <a:moveTo>
                  <a:pt x="3870" y="799"/>
                </a:moveTo>
                <a:lnTo>
                  <a:pt x="3895" y="830"/>
                </a:lnTo>
                <a:cubicBezTo>
                  <a:pt x="3879" y="836"/>
                  <a:pt x="3864" y="842"/>
                  <a:pt x="3849" y="848"/>
                </a:cubicBezTo>
                <a:lnTo>
                  <a:pt x="3831" y="831"/>
                </a:lnTo>
                <a:lnTo>
                  <a:pt x="3870" y="799"/>
                </a:lnTo>
                <a:close/>
                <a:moveTo>
                  <a:pt x="7935" y="791"/>
                </a:moveTo>
                <a:cubicBezTo>
                  <a:pt x="7941" y="791"/>
                  <a:pt x="7949" y="797"/>
                  <a:pt x="7968" y="804"/>
                </a:cubicBezTo>
                <a:cubicBezTo>
                  <a:pt x="7951" y="811"/>
                  <a:pt x="7940" y="817"/>
                  <a:pt x="7934" y="818"/>
                </a:cubicBezTo>
                <a:cubicBezTo>
                  <a:pt x="7929" y="818"/>
                  <a:pt x="7917" y="810"/>
                  <a:pt x="7917" y="807"/>
                </a:cubicBezTo>
                <a:cubicBezTo>
                  <a:pt x="7919" y="800"/>
                  <a:pt x="7924" y="794"/>
                  <a:pt x="7932" y="791"/>
                </a:cubicBezTo>
                <a:cubicBezTo>
                  <a:pt x="7933" y="791"/>
                  <a:pt x="7934" y="791"/>
                  <a:pt x="7935" y="791"/>
                </a:cubicBezTo>
                <a:close/>
                <a:moveTo>
                  <a:pt x="3711" y="791"/>
                </a:moveTo>
                <a:cubicBezTo>
                  <a:pt x="3717" y="791"/>
                  <a:pt x="3725" y="797"/>
                  <a:pt x="3744" y="804"/>
                </a:cubicBezTo>
                <a:cubicBezTo>
                  <a:pt x="3727" y="811"/>
                  <a:pt x="3716" y="817"/>
                  <a:pt x="3710" y="818"/>
                </a:cubicBezTo>
                <a:cubicBezTo>
                  <a:pt x="3705" y="818"/>
                  <a:pt x="3693" y="810"/>
                  <a:pt x="3693" y="807"/>
                </a:cubicBezTo>
                <a:cubicBezTo>
                  <a:pt x="3695" y="800"/>
                  <a:pt x="3700" y="794"/>
                  <a:pt x="3708" y="791"/>
                </a:cubicBezTo>
                <a:cubicBezTo>
                  <a:pt x="3709" y="791"/>
                  <a:pt x="3710" y="791"/>
                  <a:pt x="3711" y="791"/>
                </a:cubicBezTo>
                <a:close/>
                <a:moveTo>
                  <a:pt x="7459" y="786"/>
                </a:moveTo>
                <a:lnTo>
                  <a:pt x="7321" y="839"/>
                </a:lnTo>
                <a:lnTo>
                  <a:pt x="7321" y="840"/>
                </a:lnTo>
                <a:cubicBezTo>
                  <a:pt x="7328" y="858"/>
                  <a:pt x="7337" y="870"/>
                  <a:pt x="7350" y="876"/>
                </a:cubicBezTo>
                <a:cubicBezTo>
                  <a:pt x="7362" y="882"/>
                  <a:pt x="7378" y="882"/>
                  <a:pt x="7399" y="875"/>
                </a:cubicBezTo>
                <a:cubicBezTo>
                  <a:pt x="7450" y="860"/>
                  <a:pt x="7465" y="841"/>
                  <a:pt x="7459" y="786"/>
                </a:cubicBezTo>
                <a:close/>
                <a:moveTo>
                  <a:pt x="3235" y="786"/>
                </a:moveTo>
                <a:lnTo>
                  <a:pt x="3097" y="839"/>
                </a:lnTo>
                <a:lnTo>
                  <a:pt x="3097" y="840"/>
                </a:lnTo>
                <a:cubicBezTo>
                  <a:pt x="3104" y="858"/>
                  <a:pt x="3113" y="870"/>
                  <a:pt x="3126" y="876"/>
                </a:cubicBezTo>
                <a:cubicBezTo>
                  <a:pt x="3138" y="882"/>
                  <a:pt x="3154" y="882"/>
                  <a:pt x="3175" y="875"/>
                </a:cubicBezTo>
                <a:cubicBezTo>
                  <a:pt x="3226" y="860"/>
                  <a:pt x="3241" y="841"/>
                  <a:pt x="3235" y="786"/>
                </a:cubicBezTo>
                <a:close/>
                <a:moveTo>
                  <a:pt x="8226" y="757"/>
                </a:moveTo>
                <a:cubicBezTo>
                  <a:pt x="8231" y="762"/>
                  <a:pt x="8241" y="765"/>
                  <a:pt x="8240" y="771"/>
                </a:cubicBezTo>
                <a:cubicBezTo>
                  <a:pt x="8239" y="777"/>
                  <a:pt x="8231" y="782"/>
                  <a:pt x="8222" y="792"/>
                </a:cubicBezTo>
                <a:cubicBezTo>
                  <a:pt x="8215" y="783"/>
                  <a:pt x="8206" y="779"/>
                  <a:pt x="8208" y="773"/>
                </a:cubicBezTo>
                <a:cubicBezTo>
                  <a:pt x="8211" y="767"/>
                  <a:pt x="8220" y="762"/>
                  <a:pt x="8226" y="757"/>
                </a:cubicBezTo>
                <a:close/>
                <a:moveTo>
                  <a:pt x="4002" y="757"/>
                </a:moveTo>
                <a:cubicBezTo>
                  <a:pt x="4007" y="762"/>
                  <a:pt x="4017" y="765"/>
                  <a:pt x="4016" y="771"/>
                </a:cubicBezTo>
                <a:cubicBezTo>
                  <a:pt x="4015" y="777"/>
                  <a:pt x="4007" y="782"/>
                  <a:pt x="3998" y="792"/>
                </a:cubicBezTo>
                <a:cubicBezTo>
                  <a:pt x="3991" y="783"/>
                  <a:pt x="3982" y="779"/>
                  <a:pt x="3984" y="773"/>
                </a:cubicBezTo>
                <a:cubicBezTo>
                  <a:pt x="3987" y="767"/>
                  <a:pt x="3996" y="762"/>
                  <a:pt x="4002" y="757"/>
                </a:cubicBezTo>
                <a:close/>
                <a:moveTo>
                  <a:pt x="8113" y="719"/>
                </a:moveTo>
                <a:cubicBezTo>
                  <a:pt x="8124" y="718"/>
                  <a:pt x="8139" y="721"/>
                  <a:pt x="8164" y="725"/>
                </a:cubicBezTo>
                <a:lnTo>
                  <a:pt x="8074" y="754"/>
                </a:lnTo>
                <a:cubicBezTo>
                  <a:pt x="8089" y="729"/>
                  <a:pt x="8095" y="720"/>
                  <a:pt x="8113" y="719"/>
                </a:cubicBezTo>
                <a:close/>
                <a:moveTo>
                  <a:pt x="3889" y="719"/>
                </a:moveTo>
                <a:cubicBezTo>
                  <a:pt x="3900" y="718"/>
                  <a:pt x="3915" y="721"/>
                  <a:pt x="3940" y="725"/>
                </a:cubicBezTo>
                <a:lnTo>
                  <a:pt x="3850" y="754"/>
                </a:lnTo>
                <a:cubicBezTo>
                  <a:pt x="3865" y="729"/>
                  <a:pt x="3871" y="720"/>
                  <a:pt x="3889" y="719"/>
                </a:cubicBezTo>
                <a:close/>
                <a:moveTo>
                  <a:pt x="7922" y="644"/>
                </a:moveTo>
                <a:lnTo>
                  <a:pt x="7938" y="649"/>
                </a:lnTo>
                <a:lnTo>
                  <a:pt x="7926" y="689"/>
                </a:lnTo>
                <a:lnTo>
                  <a:pt x="7900" y="682"/>
                </a:lnTo>
                <a:cubicBezTo>
                  <a:pt x="7907" y="669"/>
                  <a:pt x="7914" y="657"/>
                  <a:pt x="7922" y="644"/>
                </a:cubicBezTo>
                <a:close/>
                <a:moveTo>
                  <a:pt x="3698" y="644"/>
                </a:moveTo>
                <a:lnTo>
                  <a:pt x="3714" y="649"/>
                </a:lnTo>
                <a:lnTo>
                  <a:pt x="3702" y="689"/>
                </a:lnTo>
                <a:lnTo>
                  <a:pt x="3676" y="682"/>
                </a:lnTo>
                <a:cubicBezTo>
                  <a:pt x="3683" y="669"/>
                  <a:pt x="3690" y="657"/>
                  <a:pt x="3698" y="644"/>
                </a:cubicBezTo>
                <a:close/>
                <a:moveTo>
                  <a:pt x="7310" y="616"/>
                </a:moveTo>
                <a:cubicBezTo>
                  <a:pt x="7318" y="616"/>
                  <a:pt x="7326" y="622"/>
                  <a:pt x="7342" y="629"/>
                </a:cubicBezTo>
                <a:cubicBezTo>
                  <a:pt x="7320" y="638"/>
                  <a:pt x="7314" y="645"/>
                  <a:pt x="7306" y="642"/>
                </a:cubicBezTo>
                <a:cubicBezTo>
                  <a:pt x="7298" y="639"/>
                  <a:pt x="7292" y="631"/>
                  <a:pt x="7286" y="625"/>
                </a:cubicBezTo>
                <a:cubicBezTo>
                  <a:pt x="7294" y="622"/>
                  <a:pt x="7302" y="616"/>
                  <a:pt x="7310" y="616"/>
                </a:cubicBezTo>
                <a:close/>
                <a:moveTo>
                  <a:pt x="3086" y="616"/>
                </a:moveTo>
                <a:cubicBezTo>
                  <a:pt x="3094" y="616"/>
                  <a:pt x="3102" y="622"/>
                  <a:pt x="3118" y="629"/>
                </a:cubicBezTo>
                <a:cubicBezTo>
                  <a:pt x="3096" y="638"/>
                  <a:pt x="3090" y="645"/>
                  <a:pt x="3082" y="642"/>
                </a:cubicBezTo>
                <a:cubicBezTo>
                  <a:pt x="3074" y="639"/>
                  <a:pt x="3068" y="631"/>
                  <a:pt x="3062" y="625"/>
                </a:cubicBezTo>
                <a:cubicBezTo>
                  <a:pt x="3070" y="622"/>
                  <a:pt x="3078" y="616"/>
                  <a:pt x="3086" y="616"/>
                </a:cubicBezTo>
                <a:close/>
                <a:moveTo>
                  <a:pt x="7795" y="610"/>
                </a:moveTo>
                <a:cubicBezTo>
                  <a:pt x="7797" y="614"/>
                  <a:pt x="7799" y="619"/>
                  <a:pt x="7801" y="624"/>
                </a:cubicBezTo>
                <a:lnTo>
                  <a:pt x="7731" y="644"/>
                </a:lnTo>
                <a:cubicBezTo>
                  <a:pt x="7729" y="638"/>
                  <a:pt x="7726" y="631"/>
                  <a:pt x="7724" y="625"/>
                </a:cubicBezTo>
                <a:lnTo>
                  <a:pt x="7795" y="610"/>
                </a:lnTo>
                <a:close/>
                <a:moveTo>
                  <a:pt x="3571" y="610"/>
                </a:moveTo>
                <a:cubicBezTo>
                  <a:pt x="3573" y="614"/>
                  <a:pt x="3575" y="619"/>
                  <a:pt x="3577" y="624"/>
                </a:cubicBezTo>
                <a:lnTo>
                  <a:pt x="3507" y="644"/>
                </a:lnTo>
                <a:cubicBezTo>
                  <a:pt x="3505" y="638"/>
                  <a:pt x="3502" y="631"/>
                  <a:pt x="3500" y="625"/>
                </a:cubicBezTo>
                <a:lnTo>
                  <a:pt x="3571" y="610"/>
                </a:lnTo>
                <a:close/>
                <a:moveTo>
                  <a:pt x="8019" y="573"/>
                </a:moveTo>
                <a:cubicBezTo>
                  <a:pt x="8032" y="580"/>
                  <a:pt x="8046" y="587"/>
                  <a:pt x="8058" y="594"/>
                </a:cubicBezTo>
                <a:lnTo>
                  <a:pt x="8049" y="607"/>
                </a:lnTo>
                <a:lnTo>
                  <a:pt x="8002" y="590"/>
                </a:lnTo>
                <a:cubicBezTo>
                  <a:pt x="8007" y="584"/>
                  <a:pt x="8013" y="579"/>
                  <a:pt x="8019" y="573"/>
                </a:cubicBezTo>
                <a:close/>
                <a:moveTo>
                  <a:pt x="3795" y="573"/>
                </a:moveTo>
                <a:cubicBezTo>
                  <a:pt x="3808" y="580"/>
                  <a:pt x="3822" y="587"/>
                  <a:pt x="3834" y="594"/>
                </a:cubicBezTo>
                <a:lnTo>
                  <a:pt x="3825" y="607"/>
                </a:lnTo>
                <a:lnTo>
                  <a:pt x="3778" y="590"/>
                </a:lnTo>
                <a:cubicBezTo>
                  <a:pt x="3783" y="584"/>
                  <a:pt x="3789" y="579"/>
                  <a:pt x="3795" y="573"/>
                </a:cubicBezTo>
                <a:close/>
                <a:moveTo>
                  <a:pt x="7115" y="500"/>
                </a:moveTo>
                <a:cubicBezTo>
                  <a:pt x="7147" y="569"/>
                  <a:pt x="7174" y="629"/>
                  <a:pt x="7203" y="688"/>
                </a:cubicBezTo>
                <a:lnTo>
                  <a:pt x="7337" y="707"/>
                </a:lnTo>
                <a:cubicBezTo>
                  <a:pt x="7265" y="743"/>
                  <a:pt x="7199" y="761"/>
                  <a:pt x="7239" y="827"/>
                </a:cubicBezTo>
                <a:cubicBezTo>
                  <a:pt x="7246" y="840"/>
                  <a:pt x="7219" y="864"/>
                  <a:pt x="7214" y="873"/>
                </a:cubicBezTo>
                <a:cubicBezTo>
                  <a:pt x="7233" y="905"/>
                  <a:pt x="7259" y="931"/>
                  <a:pt x="7260" y="956"/>
                </a:cubicBezTo>
                <a:cubicBezTo>
                  <a:pt x="7261" y="982"/>
                  <a:pt x="7237" y="1008"/>
                  <a:pt x="7219" y="1046"/>
                </a:cubicBezTo>
                <a:lnTo>
                  <a:pt x="7276" y="1009"/>
                </a:lnTo>
                <a:lnTo>
                  <a:pt x="7362" y="1042"/>
                </a:lnTo>
                <a:cubicBezTo>
                  <a:pt x="7328" y="1051"/>
                  <a:pt x="7308" y="1055"/>
                  <a:pt x="7291" y="1061"/>
                </a:cubicBezTo>
                <a:cubicBezTo>
                  <a:pt x="7273" y="1066"/>
                  <a:pt x="7245" y="1074"/>
                  <a:pt x="7245" y="1081"/>
                </a:cubicBezTo>
                <a:cubicBezTo>
                  <a:pt x="7249" y="1098"/>
                  <a:pt x="7257" y="1113"/>
                  <a:pt x="7269" y="1127"/>
                </a:cubicBezTo>
                <a:cubicBezTo>
                  <a:pt x="7302" y="1113"/>
                  <a:pt x="7336" y="1101"/>
                  <a:pt x="7371" y="1092"/>
                </a:cubicBezTo>
                <a:cubicBezTo>
                  <a:pt x="7414" y="1087"/>
                  <a:pt x="7452" y="1068"/>
                  <a:pt x="7478" y="1041"/>
                </a:cubicBezTo>
                <a:cubicBezTo>
                  <a:pt x="7493" y="1024"/>
                  <a:pt x="7522" y="1018"/>
                  <a:pt x="7510" y="991"/>
                </a:cubicBezTo>
                <a:cubicBezTo>
                  <a:pt x="7503" y="966"/>
                  <a:pt x="7473" y="950"/>
                  <a:pt x="7441" y="954"/>
                </a:cubicBezTo>
                <a:cubicBezTo>
                  <a:pt x="7385" y="959"/>
                  <a:pt x="7329" y="946"/>
                  <a:pt x="7285" y="919"/>
                </a:cubicBezTo>
                <a:cubicBezTo>
                  <a:pt x="7290" y="871"/>
                  <a:pt x="7294" y="829"/>
                  <a:pt x="7298" y="787"/>
                </a:cubicBezTo>
                <a:cubicBezTo>
                  <a:pt x="7305" y="784"/>
                  <a:pt x="7313" y="779"/>
                  <a:pt x="7317" y="780"/>
                </a:cubicBezTo>
                <a:cubicBezTo>
                  <a:pt x="7375" y="801"/>
                  <a:pt x="7411" y="792"/>
                  <a:pt x="7417" y="736"/>
                </a:cubicBezTo>
                <a:cubicBezTo>
                  <a:pt x="7418" y="730"/>
                  <a:pt x="7433" y="725"/>
                  <a:pt x="7441" y="720"/>
                </a:cubicBezTo>
                <a:cubicBezTo>
                  <a:pt x="7456" y="708"/>
                  <a:pt x="7477" y="698"/>
                  <a:pt x="7483" y="684"/>
                </a:cubicBezTo>
                <a:cubicBezTo>
                  <a:pt x="7499" y="647"/>
                  <a:pt x="7509" y="609"/>
                  <a:pt x="7527" y="554"/>
                </a:cubicBezTo>
                <a:cubicBezTo>
                  <a:pt x="7541" y="595"/>
                  <a:pt x="7549" y="618"/>
                  <a:pt x="7557" y="643"/>
                </a:cubicBezTo>
                <a:lnTo>
                  <a:pt x="7621" y="609"/>
                </a:lnTo>
                <a:cubicBezTo>
                  <a:pt x="7622" y="626"/>
                  <a:pt x="7625" y="643"/>
                  <a:pt x="7632" y="659"/>
                </a:cubicBezTo>
                <a:cubicBezTo>
                  <a:pt x="7645" y="674"/>
                  <a:pt x="7660" y="686"/>
                  <a:pt x="7677" y="698"/>
                </a:cubicBezTo>
                <a:lnTo>
                  <a:pt x="7594" y="741"/>
                </a:lnTo>
                <a:lnTo>
                  <a:pt x="7747" y="768"/>
                </a:lnTo>
                <a:lnTo>
                  <a:pt x="7611" y="844"/>
                </a:lnTo>
                <a:lnTo>
                  <a:pt x="7640" y="876"/>
                </a:lnTo>
                <a:lnTo>
                  <a:pt x="7705" y="846"/>
                </a:lnTo>
                <a:cubicBezTo>
                  <a:pt x="7711" y="879"/>
                  <a:pt x="7716" y="903"/>
                  <a:pt x="7720" y="924"/>
                </a:cubicBezTo>
                <a:lnTo>
                  <a:pt x="7863" y="904"/>
                </a:lnTo>
                <a:cubicBezTo>
                  <a:pt x="7866" y="911"/>
                  <a:pt x="7868" y="918"/>
                  <a:pt x="7870" y="924"/>
                </a:cubicBezTo>
                <a:lnTo>
                  <a:pt x="7732" y="960"/>
                </a:lnTo>
                <a:cubicBezTo>
                  <a:pt x="7714" y="993"/>
                  <a:pt x="7700" y="1020"/>
                  <a:pt x="7685" y="1045"/>
                </a:cubicBezTo>
                <a:cubicBezTo>
                  <a:pt x="7670" y="1071"/>
                  <a:pt x="7637" y="1097"/>
                  <a:pt x="7687" y="1120"/>
                </a:cubicBezTo>
                <a:cubicBezTo>
                  <a:pt x="7658" y="1150"/>
                  <a:pt x="7734" y="1182"/>
                  <a:pt x="7682" y="1219"/>
                </a:cubicBezTo>
                <a:cubicBezTo>
                  <a:pt x="7656" y="1237"/>
                  <a:pt x="7669" y="1272"/>
                  <a:pt x="7711" y="1291"/>
                </a:cubicBezTo>
                <a:cubicBezTo>
                  <a:pt x="7740" y="1308"/>
                  <a:pt x="7767" y="1327"/>
                  <a:pt x="7792" y="1348"/>
                </a:cubicBezTo>
                <a:lnTo>
                  <a:pt x="7689" y="1379"/>
                </a:lnTo>
                <a:lnTo>
                  <a:pt x="7763" y="1447"/>
                </a:lnTo>
                <a:lnTo>
                  <a:pt x="7665" y="1484"/>
                </a:lnTo>
                <a:cubicBezTo>
                  <a:pt x="7679" y="1514"/>
                  <a:pt x="7693" y="1539"/>
                  <a:pt x="7708" y="1567"/>
                </a:cubicBezTo>
                <a:lnTo>
                  <a:pt x="7757" y="1561"/>
                </a:lnTo>
                <a:cubicBezTo>
                  <a:pt x="7769" y="1510"/>
                  <a:pt x="7780" y="1460"/>
                  <a:pt x="7793" y="1410"/>
                </a:cubicBezTo>
                <a:cubicBezTo>
                  <a:pt x="7795" y="1402"/>
                  <a:pt x="7808" y="1395"/>
                  <a:pt x="7819" y="1385"/>
                </a:cubicBezTo>
                <a:lnTo>
                  <a:pt x="7876" y="1446"/>
                </a:lnTo>
                <a:lnTo>
                  <a:pt x="8022" y="1400"/>
                </a:lnTo>
                <a:lnTo>
                  <a:pt x="7991" y="1322"/>
                </a:lnTo>
                <a:lnTo>
                  <a:pt x="7860" y="1376"/>
                </a:lnTo>
                <a:cubicBezTo>
                  <a:pt x="7897" y="1273"/>
                  <a:pt x="8004" y="1252"/>
                  <a:pt x="8084" y="1211"/>
                </a:cubicBezTo>
                <a:cubicBezTo>
                  <a:pt x="8095" y="1155"/>
                  <a:pt x="8026" y="1189"/>
                  <a:pt x="8002" y="1168"/>
                </a:cubicBezTo>
                <a:lnTo>
                  <a:pt x="8118" y="1114"/>
                </a:lnTo>
                <a:cubicBezTo>
                  <a:pt x="8141" y="1127"/>
                  <a:pt x="8172" y="1147"/>
                  <a:pt x="8212" y="1171"/>
                </a:cubicBezTo>
                <a:lnTo>
                  <a:pt x="8126" y="1231"/>
                </a:lnTo>
                <a:cubicBezTo>
                  <a:pt x="8139" y="1261"/>
                  <a:pt x="8151" y="1288"/>
                  <a:pt x="8163" y="1314"/>
                </a:cubicBezTo>
                <a:lnTo>
                  <a:pt x="8103" y="1364"/>
                </a:lnTo>
                <a:cubicBezTo>
                  <a:pt x="8146" y="1377"/>
                  <a:pt x="8167" y="1390"/>
                  <a:pt x="8172" y="1426"/>
                </a:cubicBezTo>
                <a:cubicBezTo>
                  <a:pt x="8175" y="1443"/>
                  <a:pt x="8238" y="1456"/>
                  <a:pt x="8220" y="1499"/>
                </a:cubicBezTo>
                <a:lnTo>
                  <a:pt x="8145" y="1499"/>
                </a:lnTo>
                <a:cubicBezTo>
                  <a:pt x="8150" y="1533"/>
                  <a:pt x="8154" y="1563"/>
                  <a:pt x="8159" y="1593"/>
                </a:cubicBezTo>
                <a:lnTo>
                  <a:pt x="8255" y="1562"/>
                </a:lnTo>
                <a:cubicBezTo>
                  <a:pt x="8261" y="1594"/>
                  <a:pt x="8265" y="1616"/>
                  <a:pt x="8269" y="1637"/>
                </a:cubicBezTo>
                <a:cubicBezTo>
                  <a:pt x="8218" y="1654"/>
                  <a:pt x="8157" y="1633"/>
                  <a:pt x="8120" y="1681"/>
                </a:cubicBezTo>
                <a:cubicBezTo>
                  <a:pt x="8142" y="1696"/>
                  <a:pt x="8162" y="1722"/>
                  <a:pt x="8184" y="1722"/>
                </a:cubicBezTo>
                <a:cubicBezTo>
                  <a:pt x="8247" y="1726"/>
                  <a:pt x="8241" y="1764"/>
                  <a:pt x="8241" y="1792"/>
                </a:cubicBezTo>
                <a:cubicBezTo>
                  <a:pt x="8241" y="1820"/>
                  <a:pt x="8229" y="1850"/>
                  <a:pt x="8175" y="1848"/>
                </a:cubicBezTo>
                <a:cubicBezTo>
                  <a:pt x="8158" y="1847"/>
                  <a:pt x="8141" y="1866"/>
                  <a:pt x="8122" y="1877"/>
                </a:cubicBezTo>
                <a:lnTo>
                  <a:pt x="8208" y="1936"/>
                </a:lnTo>
                <a:lnTo>
                  <a:pt x="8165" y="1993"/>
                </a:lnTo>
                <a:lnTo>
                  <a:pt x="8366" y="2005"/>
                </a:lnTo>
                <a:cubicBezTo>
                  <a:pt x="8359" y="2072"/>
                  <a:pt x="8291" y="2058"/>
                  <a:pt x="8234" y="2077"/>
                </a:cubicBezTo>
                <a:lnTo>
                  <a:pt x="8326" y="2151"/>
                </a:lnTo>
                <a:cubicBezTo>
                  <a:pt x="8328" y="2158"/>
                  <a:pt x="8333" y="2184"/>
                  <a:pt x="8337" y="2208"/>
                </a:cubicBezTo>
                <a:lnTo>
                  <a:pt x="8182" y="2286"/>
                </a:lnTo>
                <a:lnTo>
                  <a:pt x="8084" y="2259"/>
                </a:lnTo>
                <a:cubicBezTo>
                  <a:pt x="8128" y="2350"/>
                  <a:pt x="8164" y="2359"/>
                  <a:pt x="8244" y="2312"/>
                </a:cubicBezTo>
                <a:cubicBezTo>
                  <a:pt x="8262" y="2301"/>
                  <a:pt x="8278" y="2289"/>
                  <a:pt x="8296" y="2278"/>
                </a:cubicBezTo>
                <a:cubicBezTo>
                  <a:pt x="8310" y="2302"/>
                  <a:pt x="8314" y="2325"/>
                  <a:pt x="8301" y="2337"/>
                </a:cubicBezTo>
                <a:cubicBezTo>
                  <a:pt x="8271" y="2366"/>
                  <a:pt x="8233" y="2389"/>
                  <a:pt x="8199" y="2415"/>
                </a:cubicBezTo>
                <a:cubicBezTo>
                  <a:pt x="8194" y="2419"/>
                  <a:pt x="8194" y="2428"/>
                  <a:pt x="8189" y="2442"/>
                </a:cubicBezTo>
                <a:lnTo>
                  <a:pt x="8266" y="2429"/>
                </a:lnTo>
                <a:cubicBezTo>
                  <a:pt x="8265" y="2452"/>
                  <a:pt x="8262" y="2467"/>
                  <a:pt x="8262" y="2485"/>
                </a:cubicBezTo>
                <a:lnTo>
                  <a:pt x="8327" y="2485"/>
                </a:lnTo>
                <a:cubicBezTo>
                  <a:pt x="8344" y="2518"/>
                  <a:pt x="8360" y="2549"/>
                  <a:pt x="8375" y="2579"/>
                </a:cubicBezTo>
                <a:cubicBezTo>
                  <a:pt x="8327" y="2601"/>
                  <a:pt x="8327" y="2601"/>
                  <a:pt x="8320" y="2698"/>
                </a:cubicBezTo>
                <a:lnTo>
                  <a:pt x="8372" y="2692"/>
                </a:lnTo>
                <a:cubicBezTo>
                  <a:pt x="8373" y="2718"/>
                  <a:pt x="8378" y="2744"/>
                  <a:pt x="8387" y="2769"/>
                </a:cubicBezTo>
                <a:cubicBezTo>
                  <a:pt x="8421" y="2828"/>
                  <a:pt x="8401" y="2868"/>
                  <a:pt x="8335" y="2903"/>
                </a:cubicBezTo>
                <a:lnTo>
                  <a:pt x="8393" y="2892"/>
                </a:lnTo>
                <a:cubicBezTo>
                  <a:pt x="8420" y="2976"/>
                  <a:pt x="8413" y="2975"/>
                  <a:pt x="8395" y="3049"/>
                </a:cubicBezTo>
                <a:cubicBezTo>
                  <a:pt x="8380" y="3101"/>
                  <a:pt x="8380" y="3154"/>
                  <a:pt x="8395" y="3206"/>
                </a:cubicBezTo>
                <a:cubicBezTo>
                  <a:pt x="8424" y="3292"/>
                  <a:pt x="8411" y="3324"/>
                  <a:pt x="8299" y="3347"/>
                </a:cubicBezTo>
                <a:cubicBezTo>
                  <a:pt x="8292" y="3403"/>
                  <a:pt x="8381" y="3396"/>
                  <a:pt x="8393" y="3440"/>
                </a:cubicBezTo>
                <a:cubicBezTo>
                  <a:pt x="8404" y="3484"/>
                  <a:pt x="8416" y="3516"/>
                  <a:pt x="8428" y="3560"/>
                </a:cubicBezTo>
                <a:lnTo>
                  <a:pt x="8426" y="3569"/>
                </a:lnTo>
                <a:cubicBezTo>
                  <a:pt x="8367" y="3612"/>
                  <a:pt x="8378" y="3667"/>
                  <a:pt x="8390" y="3719"/>
                </a:cubicBezTo>
                <a:cubicBezTo>
                  <a:pt x="8401" y="3771"/>
                  <a:pt x="8391" y="3811"/>
                  <a:pt x="8355" y="3838"/>
                </a:cubicBezTo>
                <a:cubicBezTo>
                  <a:pt x="8364" y="3965"/>
                  <a:pt x="8373" y="4081"/>
                  <a:pt x="8381" y="4195"/>
                </a:cubicBezTo>
                <a:lnTo>
                  <a:pt x="8433" y="4195"/>
                </a:lnTo>
                <a:cubicBezTo>
                  <a:pt x="8423" y="4224"/>
                  <a:pt x="8412" y="4252"/>
                  <a:pt x="8398" y="4280"/>
                </a:cubicBezTo>
                <a:cubicBezTo>
                  <a:pt x="8374" y="4322"/>
                  <a:pt x="8354" y="4363"/>
                  <a:pt x="8372" y="4411"/>
                </a:cubicBezTo>
                <a:cubicBezTo>
                  <a:pt x="8381" y="4434"/>
                  <a:pt x="8381" y="4459"/>
                  <a:pt x="8372" y="4482"/>
                </a:cubicBezTo>
                <a:cubicBezTo>
                  <a:pt x="8357" y="4520"/>
                  <a:pt x="8412" y="4556"/>
                  <a:pt x="8374" y="4593"/>
                </a:cubicBezTo>
                <a:cubicBezTo>
                  <a:pt x="8450" y="4618"/>
                  <a:pt x="8404" y="4677"/>
                  <a:pt x="8428" y="4717"/>
                </a:cubicBezTo>
                <a:cubicBezTo>
                  <a:pt x="8435" y="4731"/>
                  <a:pt x="8422" y="4752"/>
                  <a:pt x="8418" y="4769"/>
                </a:cubicBezTo>
                <a:cubicBezTo>
                  <a:pt x="8405" y="4825"/>
                  <a:pt x="8352" y="4871"/>
                  <a:pt x="8371" y="4936"/>
                </a:cubicBezTo>
                <a:cubicBezTo>
                  <a:pt x="8378" y="4959"/>
                  <a:pt x="8377" y="4983"/>
                  <a:pt x="8388" y="5009"/>
                </a:cubicBezTo>
                <a:cubicBezTo>
                  <a:pt x="8402" y="5043"/>
                  <a:pt x="8411" y="5089"/>
                  <a:pt x="8393" y="5118"/>
                </a:cubicBezTo>
                <a:cubicBezTo>
                  <a:pt x="8369" y="5151"/>
                  <a:pt x="8373" y="5193"/>
                  <a:pt x="8402" y="5223"/>
                </a:cubicBezTo>
                <a:cubicBezTo>
                  <a:pt x="8347" y="5298"/>
                  <a:pt x="8318" y="5373"/>
                  <a:pt x="8333" y="5455"/>
                </a:cubicBezTo>
                <a:cubicBezTo>
                  <a:pt x="8343" y="5511"/>
                  <a:pt x="8379" y="5567"/>
                  <a:pt x="8325" y="5622"/>
                </a:cubicBezTo>
                <a:cubicBezTo>
                  <a:pt x="8320" y="5627"/>
                  <a:pt x="8324" y="5637"/>
                  <a:pt x="8324" y="5645"/>
                </a:cubicBezTo>
                <a:cubicBezTo>
                  <a:pt x="8322" y="5702"/>
                  <a:pt x="8322" y="5758"/>
                  <a:pt x="8322" y="5815"/>
                </a:cubicBezTo>
                <a:cubicBezTo>
                  <a:pt x="8320" y="5922"/>
                  <a:pt x="8322" y="6030"/>
                  <a:pt x="8316" y="6137"/>
                </a:cubicBezTo>
                <a:cubicBezTo>
                  <a:pt x="8310" y="6232"/>
                  <a:pt x="8301" y="6328"/>
                  <a:pt x="8285" y="6422"/>
                </a:cubicBezTo>
                <a:cubicBezTo>
                  <a:pt x="8269" y="6512"/>
                  <a:pt x="8286" y="6605"/>
                  <a:pt x="8243" y="6693"/>
                </a:cubicBezTo>
                <a:cubicBezTo>
                  <a:pt x="8239" y="6706"/>
                  <a:pt x="8238" y="6719"/>
                  <a:pt x="8239" y="6733"/>
                </a:cubicBezTo>
                <a:cubicBezTo>
                  <a:pt x="8227" y="6840"/>
                  <a:pt x="8218" y="6947"/>
                  <a:pt x="8203" y="7054"/>
                </a:cubicBezTo>
                <a:cubicBezTo>
                  <a:pt x="8184" y="7184"/>
                  <a:pt x="8158" y="7313"/>
                  <a:pt x="8140" y="7443"/>
                </a:cubicBezTo>
                <a:cubicBezTo>
                  <a:pt x="8139" y="7477"/>
                  <a:pt x="8144" y="7512"/>
                  <a:pt x="8154" y="7545"/>
                </a:cubicBezTo>
                <a:cubicBezTo>
                  <a:pt x="8157" y="7561"/>
                  <a:pt x="8172" y="7578"/>
                  <a:pt x="8168" y="7592"/>
                </a:cubicBezTo>
                <a:cubicBezTo>
                  <a:pt x="8142" y="7675"/>
                  <a:pt x="8114" y="7758"/>
                  <a:pt x="8085" y="7841"/>
                </a:cubicBezTo>
                <a:lnTo>
                  <a:pt x="8063" y="7839"/>
                </a:lnTo>
                <a:lnTo>
                  <a:pt x="8049" y="7755"/>
                </a:lnTo>
                <a:lnTo>
                  <a:pt x="8029" y="7754"/>
                </a:lnTo>
                <a:cubicBezTo>
                  <a:pt x="8016" y="7794"/>
                  <a:pt x="8006" y="7834"/>
                  <a:pt x="8000" y="7875"/>
                </a:cubicBezTo>
                <a:cubicBezTo>
                  <a:pt x="8001" y="7908"/>
                  <a:pt x="7974" y="7938"/>
                  <a:pt x="7934" y="7946"/>
                </a:cubicBezTo>
                <a:cubicBezTo>
                  <a:pt x="7913" y="7952"/>
                  <a:pt x="7886" y="7963"/>
                  <a:pt x="7880" y="7977"/>
                </a:cubicBezTo>
                <a:cubicBezTo>
                  <a:pt x="7848" y="8047"/>
                  <a:pt x="7795" y="8116"/>
                  <a:pt x="7848" y="8188"/>
                </a:cubicBezTo>
                <a:cubicBezTo>
                  <a:pt x="7819" y="8230"/>
                  <a:pt x="7793" y="8266"/>
                  <a:pt x="7762" y="8312"/>
                </a:cubicBezTo>
                <a:cubicBezTo>
                  <a:pt x="7731" y="8289"/>
                  <a:pt x="7703" y="8263"/>
                  <a:pt x="7678" y="8235"/>
                </a:cubicBezTo>
                <a:cubicBezTo>
                  <a:pt x="7628" y="8164"/>
                  <a:pt x="7558" y="8133"/>
                  <a:pt x="7452" y="8130"/>
                </a:cubicBezTo>
                <a:cubicBezTo>
                  <a:pt x="7382" y="8127"/>
                  <a:pt x="7326" y="8118"/>
                  <a:pt x="7300" y="8186"/>
                </a:cubicBezTo>
                <a:cubicBezTo>
                  <a:pt x="7229" y="8135"/>
                  <a:pt x="7204" y="8054"/>
                  <a:pt x="7100" y="8043"/>
                </a:cubicBezTo>
                <a:cubicBezTo>
                  <a:pt x="7089" y="8042"/>
                  <a:pt x="7084" y="8022"/>
                  <a:pt x="7073" y="8013"/>
                </a:cubicBezTo>
                <a:cubicBezTo>
                  <a:pt x="7034" y="7980"/>
                  <a:pt x="7000" y="7943"/>
                  <a:pt x="6931" y="7946"/>
                </a:cubicBezTo>
                <a:cubicBezTo>
                  <a:pt x="6905" y="7942"/>
                  <a:pt x="6882" y="7931"/>
                  <a:pt x="6865" y="7915"/>
                </a:cubicBezTo>
                <a:cubicBezTo>
                  <a:pt x="6837" y="7893"/>
                  <a:pt x="6817" y="7866"/>
                  <a:pt x="6790" y="7843"/>
                </a:cubicBezTo>
                <a:cubicBezTo>
                  <a:pt x="6775" y="7831"/>
                  <a:pt x="6754" y="7813"/>
                  <a:pt x="6737" y="7816"/>
                </a:cubicBezTo>
                <a:cubicBezTo>
                  <a:pt x="6719" y="7820"/>
                  <a:pt x="6705" y="7840"/>
                  <a:pt x="6694" y="7856"/>
                </a:cubicBezTo>
                <a:cubicBezTo>
                  <a:pt x="6690" y="7864"/>
                  <a:pt x="6701" y="7876"/>
                  <a:pt x="6701" y="7886"/>
                </a:cubicBezTo>
                <a:cubicBezTo>
                  <a:pt x="6702" y="7925"/>
                  <a:pt x="6700" y="7964"/>
                  <a:pt x="6634" y="7988"/>
                </a:cubicBezTo>
                <a:cubicBezTo>
                  <a:pt x="6643" y="7938"/>
                  <a:pt x="6579" y="7908"/>
                  <a:pt x="6606" y="7857"/>
                </a:cubicBezTo>
                <a:cubicBezTo>
                  <a:pt x="6620" y="7829"/>
                  <a:pt x="6661" y="7783"/>
                  <a:pt x="6573" y="7775"/>
                </a:cubicBezTo>
                <a:cubicBezTo>
                  <a:pt x="6569" y="7775"/>
                  <a:pt x="6568" y="7757"/>
                  <a:pt x="6565" y="7747"/>
                </a:cubicBezTo>
                <a:cubicBezTo>
                  <a:pt x="6557" y="7722"/>
                  <a:pt x="6550" y="7698"/>
                  <a:pt x="6541" y="7669"/>
                </a:cubicBezTo>
                <a:lnTo>
                  <a:pt x="6487" y="7700"/>
                </a:lnTo>
                <a:cubicBezTo>
                  <a:pt x="6489" y="7678"/>
                  <a:pt x="6491" y="7662"/>
                  <a:pt x="6491" y="7647"/>
                </a:cubicBezTo>
                <a:cubicBezTo>
                  <a:pt x="6491" y="7592"/>
                  <a:pt x="6502" y="7534"/>
                  <a:pt x="6485" y="7482"/>
                </a:cubicBezTo>
                <a:cubicBezTo>
                  <a:pt x="6469" y="7444"/>
                  <a:pt x="6459" y="7405"/>
                  <a:pt x="6455" y="7364"/>
                </a:cubicBezTo>
                <a:cubicBezTo>
                  <a:pt x="6456" y="7209"/>
                  <a:pt x="6445" y="7053"/>
                  <a:pt x="6447" y="6897"/>
                </a:cubicBezTo>
                <a:cubicBezTo>
                  <a:pt x="6449" y="6699"/>
                  <a:pt x="6458" y="6500"/>
                  <a:pt x="6466" y="6302"/>
                </a:cubicBezTo>
                <a:cubicBezTo>
                  <a:pt x="6470" y="6221"/>
                  <a:pt x="6482" y="6141"/>
                  <a:pt x="6484" y="6061"/>
                </a:cubicBezTo>
                <a:cubicBezTo>
                  <a:pt x="6490" y="5835"/>
                  <a:pt x="6488" y="5610"/>
                  <a:pt x="6496" y="5385"/>
                </a:cubicBezTo>
                <a:cubicBezTo>
                  <a:pt x="6506" y="5138"/>
                  <a:pt x="6522" y="4892"/>
                  <a:pt x="6534" y="4646"/>
                </a:cubicBezTo>
                <a:cubicBezTo>
                  <a:pt x="6546" y="4404"/>
                  <a:pt x="6557" y="4163"/>
                  <a:pt x="6564" y="3922"/>
                </a:cubicBezTo>
                <a:cubicBezTo>
                  <a:pt x="6569" y="3761"/>
                  <a:pt x="6564" y="3600"/>
                  <a:pt x="6569" y="3439"/>
                </a:cubicBezTo>
                <a:cubicBezTo>
                  <a:pt x="6572" y="3306"/>
                  <a:pt x="6584" y="3172"/>
                  <a:pt x="6591" y="3039"/>
                </a:cubicBezTo>
                <a:cubicBezTo>
                  <a:pt x="6595" y="2976"/>
                  <a:pt x="6598" y="2909"/>
                  <a:pt x="6595" y="2848"/>
                </a:cubicBezTo>
                <a:cubicBezTo>
                  <a:pt x="6592" y="2788"/>
                  <a:pt x="6580" y="2728"/>
                  <a:pt x="6572" y="2668"/>
                </a:cubicBezTo>
                <a:cubicBezTo>
                  <a:pt x="6572" y="2660"/>
                  <a:pt x="6575" y="2652"/>
                  <a:pt x="6582" y="2645"/>
                </a:cubicBezTo>
                <a:cubicBezTo>
                  <a:pt x="6611" y="2617"/>
                  <a:pt x="6594" y="2583"/>
                  <a:pt x="6603" y="2554"/>
                </a:cubicBezTo>
                <a:cubicBezTo>
                  <a:pt x="6614" y="2519"/>
                  <a:pt x="6562" y="2512"/>
                  <a:pt x="6571" y="2493"/>
                </a:cubicBezTo>
                <a:cubicBezTo>
                  <a:pt x="6593" y="2448"/>
                  <a:pt x="6600" y="2395"/>
                  <a:pt x="6674" y="2367"/>
                </a:cubicBezTo>
                <a:lnTo>
                  <a:pt x="6569" y="2313"/>
                </a:lnTo>
                <a:cubicBezTo>
                  <a:pt x="6582" y="2272"/>
                  <a:pt x="6594" y="2232"/>
                  <a:pt x="6609" y="2186"/>
                </a:cubicBezTo>
                <a:lnTo>
                  <a:pt x="6655" y="2238"/>
                </a:lnTo>
                <a:cubicBezTo>
                  <a:pt x="6670" y="2147"/>
                  <a:pt x="6702" y="2066"/>
                  <a:pt x="6691" y="1990"/>
                </a:cubicBezTo>
                <a:cubicBezTo>
                  <a:pt x="6683" y="1933"/>
                  <a:pt x="6679" y="1875"/>
                  <a:pt x="6680" y="1818"/>
                </a:cubicBezTo>
                <a:cubicBezTo>
                  <a:pt x="6684" y="1717"/>
                  <a:pt x="6654" y="1721"/>
                  <a:pt x="6795" y="1601"/>
                </a:cubicBezTo>
                <a:lnTo>
                  <a:pt x="6795" y="1734"/>
                </a:lnTo>
                <a:cubicBezTo>
                  <a:pt x="6814" y="1726"/>
                  <a:pt x="6821" y="1717"/>
                  <a:pt x="6821" y="1707"/>
                </a:cubicBezTo>
                <a:cubicBezTo>
                  <a:pt x="6820" y="1622"/>
                  <a:pt x="6816" y="1537"/>
                  <a:pt x="6816" y="1451"/>
                </a:cubicBezTo>
                <a:cubicBezTo>
                  <a:pt x="6814" y="1264"/>
                  <a:pt x="6814" y="1077"/>
                  <a:pt x="6812" y="890"/>
                </a:cubicBezTo>
                <a:cubicBezTo>
                  <a:pt x="6812" y="786"/>
                  <a:pt x="6812" y="682"/>
                  <a:pt x="6812" y="578"/>
                </a:cubicBezTo>
                <a:cubicBezTo>
                  <a:pt x="6812" y="565"/>
                  <a:pt x="6828" y="551"/>
                  <a:pt x="6837" y="538"/>
                </a:cubicBezTo>
                <a:cubicBezTo>
                  <a:pt x="6843" y="600"/>
                  <a:pt x="6843" y="600"/>
                  <a:pt x="6889" y="638"/>
                </a:cubicBezTo>
                <a:cubicBezTo>
                  <a:pt x="6814" y="698"/>
                  <a:pt x="6838" y="763"/>
                  <a:pt x="6880" y="829"/>
                </a:cubicBezTo>
                <a:cubicBezTo>
                  <a:pt x="6893" y="854"/>
                  <a:pt x="6903" y="879"/>
                  <a:pt x="6908" y="906"/>
                </a:cubicBezTo>
                <a:cubicBezTo>
                  <a:pt x="6914" y="921"/>
                  <a:pt x="6913" y="937"/>
                  <a:pt x="6905" y="951"/>
                </a:cubicBezTo>
                <a:cubicBezTo>
                  <a:pt x="6833" y="1016"/>
                  <a:pt x="6923" y="1092"/>
                  <a:pt x="6882" y="1158"/>
                </a:cubicBezTo>
                <a:cubicBezTo>
                  <a:pt x="6944" y="1190"/>
                  <a:pt x="6913" y="1240"/>
                  <a:pt x="6919" y="1283"/>
                </a:cubicBezTo>
                <a:cubicBezTo>
                  <a:pt x="6926" y="1303"/>
                  <a:pt x="6934" y="1323"/>
                  <a:pt x="6945" y="1342"/>
                </a:cubicBezTo>
                <a:cubicBezTo>
                  <a:pt x="6971" y="1320"/>
                  <a:pt x="6983" y="1308"/>
                  <a:pt x="6997" y="1297"/>
                </a:cubicBezTo>
                <a:cubicBezTo>
                  <a:pt x="7045" y="1260"/>
                  <a:pt x="7030" y="1207"/>
                  <a:pt x="7050" y="1163"/>
                </a:cubicBezTo>
                <a:cubicBezTo>
                  <a:pt x="6993" y="1143"/>
                  <a:pt x="7032" y="1122"/>
                  <a:pt x="7043" y="1095"/>
                </a:cubicBezTo>
                <a:cubicBezTo>
                  <a:pt x="7066" y="1046"/>
                  <a:pt x="7080" y="995"/>
                  <a:pt x="7085" y="944"/>
                </a:cubicBezTo>
                <a:cubicBezTo>
                  <a:pt x="7087" y="889"/>
                  <a:pt x="7113" y="833"/>
                  <a:pt x="7082" y="775"/>
                </a:cubicBezTo>
                <a:cubicBezTo>
                  <a:pt x="7070" y="753"/>
                  <a:pt x="7109" y="712"/>
                  <a:pt x="7096" y="691"/>
                </a:cubicBezTo>
                <a:cubicBezTo>
                  <a:pt x="7063" y="641"/>
                  <a:pt x="7107" y="591"/>
                  <a:pt x="7086" y="543"/>
                </a:cubicBezTo>
                <a:cubicBezTo>
                  <a:pt x="7083" y="534"/>
                  <a:pt x="7102" y="519"/>
                  <a:pt x="7115" y="500"/>
                </a:cubicBezTo>
                <a:close/>
                <a:moveTo>
                  <a:pt x="2891" y="500"/>
                </a:moveTo>
                <a:cubicBezTo>
                  <a:pt x="2923" y="569"/>
                  <a:pt x="2950" y="629"/>
                  <a:pt x="2979" y="688"/>
                </a:cubicBezTo>
                <a:lnTo>
                  <a:pt x="3113" y="707"/>
                </a:lnTo>
                <a:cubicBezTo>
                  <a:pt x="3041" y="743"/>
                  <a:pt x="2975" y="761"/>
                  <a:pt x="3015" y="827"/>
                </a:cubicBezTo>
                <a:cubicBezTo>
                  <a:pt x="3022" y="840"/>
                  <a:pt x="2995" y="864"/>
                  <a:pt x="2990" y="873"/>
                </a:cubicBezTo>
                <a:cubicBezTo>
                  <a:pt x="3009" y="905"/>
                  <a:pt x="3035" y="931"/>
                  <a:pt x="3036" y="956"/>
                </a:cubicBezTo>
                <a:cubicBezTo>
                  <a:pt x="3037" y="982"/>
                  <a:pt x="3013" y="1008"/>
                  <a:pt x="2995" y="1046"/>
                </a:cubicBezTo>
                <a:lnTo>
                  <a:pt x="3052" y="1009"/>
                </a:lnTo>
                <a:lnTo>
                  <a:pt x="3138" y="1042"/>
                </a:lnTo>
                <a:cubicBezTo>
                  <a:pt x="3104" y="1051"/>
                  <a:pt x="3084" y="1055"/>
                  <a:pt x="3067" y="1061"/>
                </a:cubicBezTo>
                <a:cubicBezTo>
                  <a:pt x="3049" y="1066"/>
                  <a:pt x="3021" y="1074"/>
                  <a:pt x="3021" y="1081"/>
                </a:cubicBezTo>
                <a:cubicBezTo>
                  <a:pt x="3025" y="1098"/>
                  <a:pt x="3033" y="1113"/>
                  <a:pt x="3045" y="1127"/>
                </a:cubicBezTo>
                <a:cubicBezTo>
                  <a:pt x="3078" y="1113"/>
                  <a:pt x="3112" y="1101"/>
                  <a:pt x="3147" y="1092"/>
                </a:cubicBezTo>
                <a:cubicBezTo>
                  <a:pt x="3190" y="1087"/>
                  <a:pt x="3228" y="1068"/>
                  <a:pt x="3254" y="1041"/>
                </a:cubicBezTo>
                <a:cubicBezTo>
                  <a:pt x="3269" y="1024"/>
                  <a:pt x="3298" y="1018"/>
                  <a:pt x="3286" y="991"/>
                </a:cubicBezTo>
                <a:cubicBezTo>
                  <a:pt x="3279" y="966"/>
                  <a:pt x="3249" y="950"/>
                  <a:pt x="3217" y="954"/>
                </a:cubicBezTo>
                <a:cubicBezTo>
                  <a:pt x="3161" y="959"/>
                  <a:pt x="3105" y="946"/>
                  <a:pt x="3061" y="919"/>
                </a:cubicBezTo>
                <a:cubicBezTo>
                  <a:pt x="3066" y="871"/>
                  <a:pt x="3070" y="829"/>
                  <a:pt x="3074" y="787"/>
                </a:cubicBezTo>
                <a:cubicBezTo>
                  <a:pt x="3081" y="784"/>
                  <a:pt x="3089" y="779"/>
                  <a:pt x="3093" y="780"/>
                </a:cubicBezTo>
                <a:cubicBezTo>
                  <a:pt x="3151" y="801"/>
                  <a:pt x="3187" y="792"/>
                  <a:pt x="3193" y="736"/>
                </a:cubicBezTo>
                <a:cubicBezTo>
                  <a:pt x="3194" y="730"/>
                  <a:pt x="3209" y="725"/>
                  <a:pt x="3217" y="720"/>
                </a:cubicBezTo>
                <a:cubicBezTo>
                  <a:pt x="3232" y="708"/>
                  <a:pt x="3253" y="698"/>
                  <a:pt x="3259" y="684"/>
                </a:cubicBezTo>
                <a:cubicBezTo>
                  <a:pt x="3275" y="647"/>
                  <a:pt x="3285" y="609"/>
                  <a:pt x="3303" y="554"/>
                </a:cubicBezTo>
                <a:cubicBezTo>
                  <a:pt x="3317" y="595"/>
                  <a:pt x="3325" y="618"/>
                  <a:pt x="3333" y="643"/>
                </a:cubicBezTo>
                <a:lnTo>
                  <a:pt x="3397" y="609"/>
                </a:lnTo>
                <a:cubicBezTo>
                  <a:pt x="3398" y="626"/>
                  <a:pt x="3401" y="643"/>
                  <a:pt x="3408" y="659"/>
                </a:cubicBezTo>
                <a:cubicBezTo>
                  <a:pt x="3421" y="674"/>
                  <a:pt x="3436" y="686"/>
                  <a:pt x="3453" y="698"/>
                </a:cubicBezTo>
                <a:lnTo>
                  <a:pt x="3370" y="741"/>
                </a:lnTo>
                <a:lnTo>
                  <a:pt x="3523" y="768"/>
                </a:lnTo>
                <a:lnTo>
                  <a:pt x="3387" y="844"/>
                </a:lnTo>
                <a:lnTo>
                  <a:pt x="3416" y="876"/>
                </a:lnTo>
                <a:lnTo>
                  <a:pt x="3481" y="846"/>
                </a:lnTo>
                <a:cubicBezTo>
                  <a:pt x="3487" y="879"/>
                  <a:pt x="3492" y="903"/>
                  <a:pt x="3496" y="924"/>
                </a:cubicBezTo>
                <a:lnTo>
                  <a:pt x="3639" y="904"/>
                </a:lnTo>
                <a:cubicBezTo>
                  <a:pt x="3642" y="911"/>
                  <a:pt x="3644" y="918"/>
                  <a:pt x="3646" y="924"/>
                </a:cubicBezTo>
                <a:lnTo>
                  <a:pt x="3508" y="960"/>
                </a:lnTo>
                <a:cubicBezTo>
                  <a:pt x="3490" y="993"/>
                  <a:pt x="3476" y="1020"/>
                  <a:pt x="3461" y="1045"/>
                </a:cubicBezTo>
                <a:cubicBezTo>
                  <a:pt x="3446" y="1071"/>
                  <a:pt x="3413" y="1097"/>
                  <a:pt x="3463" y="1120"/>
                </a:cubicBezTo>
                <a:cubicBezTo>
                  <a:pt x="3434" y="1150"/>
                  <a:pt x="3510" y="1182"/>
                  <a:pt x="3458" y="1219"/>
                </a:cubicBezTo>
                <a:cubicBezTo>
                  <a:pt x="3432" y="1237"/>
                  <a:pt x="3445" y="1272"/>
                  <a:pt x="3487" y="1291"/>
                </a:cubicBezTo>
                <a:cubicBezTo>
                  <a:pt x="3516" y="1308"/>
                  <a:pt x="3543" y="1327"/>
                  <a:pt x="3568" y="1348"/>
                </a:cubicBezTo>
                <a:lnTo>
                  <a:pt x="3465" y="1379"/>
                </a:lnTo>
                <a:lnTo>
                  <a:pt x="3539" y="1447"/>
                </a:lnTo>
                <a:lnTo>
                  <a:pt x="3441" y="1484"/>
                </a:lnTo>
                <a:cubicBezTo>
                  <a:pt x="3455" y="1514"/>
                  <a:pt x="3469" y="1539"/>
                  <a:pt x="3484" y="1567"/>
                </a:cubicBezTo>
                <a:lnTo>
                  <a:pt x="3533" y="1561"/>
                </a:lnTo>
                <a:cubicBezTo>
                  <a:pt x="3545" y="1510"/>
                  <a:pt x="3556" y="1460"/>
                  <a:pt x="3569" y="1410"/>
                </a:cubicBezTo>
                <a:cubicBezTo>
                  <a:pt x="3571" y="1402"/>
                  <a:pt x="3584" y="1395"/>
                  <a:pt x="3595" y="1385"/>
                </a:cubicBezTo>
                <a:lnTo>
                  <a:pt x="3652" y="1446"/>
                </a:lnTo>
                <a:lnTo>
                  <a:pt x="3798" y="1400"/>
                </a:lnTo>
                <a:lnTo>
                  <a:pt x="3767" y="1322"/>
                </a:lnTo>
                <a:lnTo>
                  <a:pt x="3636" y="1376"/>
                </a:lnTo>
                <a:cubicBezTo>
                  <a:pt x="3673" y="1273"/>
                  <a:pt x="3780" y="1252"/>
                  <a:pt x="3860" y="1211"/>
                </a:cubicBezTo>
                <a:cubicBezTo>
                  <a:pt x="3871" y="1155"/>
                  <a:pt x="3802" y="1189"/>
                  <a:pt x="3778" y="1168"/>
                </a:cubicBezTo>
                <a:lnTo>
                  <a:pt x="3894" y="1114"/>
                </a:lnTo>
                <a:cubicBezTo>
                  <a:pt x="3917" y="1127"/>
                  <a:pt x="3948" y="1147"/>
                  <a:pt x="3988" y="1171"/>
                </a:cubicBezTo>
                <a:lnTo>
                  <a:pt x="3902" y="1231"/>
                </a:lnTo>
                <a:cubicBezTo>
                  <a:pt x="3915" y="1261"/>
                  <a:pt x="3927" y="1288"/>
                  <a:pt x="3939" y="1314"/>
                </a:cubicBezTo>
                <a:lnTo>
                  <a:pt x="3879" y="1364"/>
                </a:lnTo>
                <a:cubicBezTo>
                  <a:pt x="3922" y="1377"/>
                  <a:pt x="3943" y="1390"/>
                  <a:pt x="3948" y="1426"/>
                </a:cubicBezTo>
                <a:cubicBezTo>
                  <a:pt x="3951" y="1443"/>
                  <a:pt x="4014" y="1456"/>
                  <a:pt x="3996" y="1499"/>
                </a:cubicBezTo>
                <a:lnTo>
                  <a:pt x="3921" y="1499"/>
                </a:lnTo>
                <a:cubicBezTo>
                  <a:pt x="3926" y="1533"/>
                  <a:pt x="3930" y="1563"/>
                  <a:pt x="3935" y="1593"/>
                </a:cubicBezTo>
                <a:lnTo>
                  <a:pt x="4031" y="1562"/>
                </a:lnTo>
                <a:cubicBezTo>
                  <a:pt x="4037" y="1594"/>
                  <a:pt x="4041" y="1616"/>
                  <a:pt x="4045" y="1637"/>
                </a:cubicBezTo>
                <a:cubicBezTo>
                  <a:pt x="3994" y="1654"/>
                  <a:pt x="3933" y="1633"/>
                  <a:pt x="3896" y="1681"/>
                </a:cubicBezTo>
                <a:cubicBezTo>
                  <a:pt x="3918" y="1696"/>
                  <a:pt x="3938" y="1722"/>
                  <a:pt x="3960" y="1722"/>
                </a:cubicBezTo>
                <a:cubicBezTo>
                  <a:pt x="4023" y="1726"/>
                  <a:pt x="4017" y="1764"/>
                  <a:pt x="4017" y="1792"/>
                </a:cubicBezTo>
                <a:cubicBezTo>
                  <a:pt x="4017" y="1820"/>
                  <a:pt x="4005" y="1850"/>
                  <a:pt x="3951" y="1848"/>
                </a:cubicBezTo>
                <a:cubicBezTo>
                  <a:pt x="3934" y="1847"/>
                  <a:pt x="3917" y="1866"/>
                  <a:pt x="3898" y="1877"/>
                </a:cubicBezTo>
                <a:lnTo>
                  <a:pt x="3984" y="1936"/>
                </a:lnTo>
                <a:lnTo>
                  <a:pt x="3941" y="1993"/>
                </a:lnTo>
                <a:lnTo>
                  <a:pt x="4142" y="2005"/>
                </a:lnTo>
                <a:cubicBezTo>
                  <a:pt x="4135" y="2072"/>
                  <a:pt x="4067" y="2058"/>
                  <a:pt x="4010" y="2077"/>
                </a:cubicBezTo>
                <a:lnTo>
                  <a:pt x="4102" y="2151"/>
                </a:lnTo>
                <a:cubicBezTo>
                  <a:pt x="4104" y="2158"/>
                  <a:pt x="4109" y="2184"/>
                  <a:pt x="4113" y="2208"/>
                </a:cubicBezTo>
                <a:lnTo>
                  <a:pt x="3958" y="2286"/>
                </a:lnTo>
                <a:lnTo>
                  <a:pt x="3860" y="2259"/>
                </a:lnTo>
                <a:cubicBezTo>
                  <a:pt x="3904" y="2350"/>
                  <a:pt x="3940" y="2359"/>
                  <a:pt x="4020" y="2312"/>
                </a:cubicBezTo>
                <a:cubicBezTo>
                  <a:pt x="4038" y="2301"/>
                  <a:pt x="4054" y="2289"/>
                  <a:pt x="4072" y="2278"/>
                </a:cubicBezTo>
                <a:cubicBezTo>
                  <a:pt x="4086" y="2302"/>
                  <a:pt x="4090" y="2325"/>
                  <a:pt x="4077" y="2337"/>
                </a:cubicBezTo>
                <a:cubicBezTo>
                  <a:pt x="4047" y="2366"/>
                  <a:pt x="4009" y="2389"/>
                  <a:pt x="3975" y="2415"/>
                </a:cubicBezTo>
                <a:cubicBezTo>
                  <a:pt x="3970" y="2419"/>
                  <a:pt x="3970" y="2428"/>
                  <a:pt x="3965" y="2442"/>
                </a:cubicBezTo>
                <a:lnTo>
                  <a:pt x="4042" y="2429"/>
                </a:lnTo>
                <a:cubicBezTo>
                  <a:pt x="4041" y="2452"/>
                  <a:pt x="4038" y="2467"/>
                  <a:pt x="4038" y="2485"/>
                </a:cubicBezTo>
                <a:lnTo>
                  <a:pt x="4103" y="2485"/>
                </a:lnTo>
                <a:cubicBezTo>
                  <a:pt x="4120" y="2518"/>
                  <a:pt x="4136" y="2549"/>
                  <a:pt x="4151" y="2579"/>
                </a:cubicBezTo>
                <a:cubicBezTo>
                  <a:pt x="4103" y="2601"/>
                  <a:pt x="4103" y="2601"/>
                  <a:pt x="4096" y="2698"/>
                </a:cubicBezTo>
                <a:lnTo>
                  <a:pt x="4148" y="2692"/>
                </a:lnTo>
                <a:cubicBezTo>
                  <a:pt x="4149" y="2718"/>
                  <a:pt x="4154" y="2744"/>
                  <a:pt x="4163" y="2769"/>
                </a:cubicBezTo>
                <a:cubicBezTo>
                  <a:pt x="4197" y="2828"/>
                  <a:pt x="4177" y="2868"/>
                  <a:pt x="4111" y="2903"/>
                </a:cubicBezTo>
                <a:lnTo>
                  <a:pt x="4169" y="2892"/>
                </a:lnTo>
                <a:cubicBezTo>
                  <a:pt x="4196" y="2976"/>
                  <a:pt x="4189" y="2975"/>
                  <a:pt x="4171" y="3049"/>
                </a:cubicBezTo>
                <a:cubicBezTo>
                  <a:pt x="4156" y="3101"/>
                  <a:pt x="4156" y="3154"/>
                  <a:pt x="4171" y="3206"/>
                </a:cubicBezTo>
                <a:cubicBezTo>
                  <a:pt x="4200" y="3292"/>
                  <a:pt x="4187" y="3324"/>
                  <a:pt x="4075" y="3347"/>
                </a:cubicBezTo>
                <a:cubicBezTo>
                  <a:pt x="4068" y="3403"/>
                  <a:pt x="4157" y="3396"/>
                  <a:pt x="4169" y="3440"/>
                </a:cubicBezTo>
                <a:cubicBezTo>
                  <a:pt x="4180" y="3484"/>
                  <a:pt x="4192" y="3516"/>
                  <a:pt x="4204" y="3560"/>
                </a:cubicBezTo>
                <a:lnTo>
                  <a:pt x="4202" y="3569"/>
                </a:lnTo>
                <a:cubicBezTo>
                  <a:pt x="4143" y="3612"/>
                  <a:pt x="4154" y="3667"/>
                  <a:pt x="4166" y="3719"/>
                </a:cubicBezTo>
                <a:cubicBezTo>
                  <a:pt x="4177" y="3771"/>
                  <a:pt x="4167" y="3811"/>
                  <a:pt x="4131" y="3838"/>
                </a:cubicBezTo>
                <a:cubicBezTo>
                  <a:pt x="4140" y="3965"/>
                  <a:pt x="4149" y="4081"/>
                  <a:pt x="4157" y="4195"/>
                </a:cubicBezTo>
                <a:lnTo>
                  <a:pt x="4209" y="4195"/>
                </a:lnTo>
                <a:cubicBezTo>
                  <a:pt x="4199" y="4224"/>
                  <a:pt x="4188" y="4252"/>
                  <a:pt x="4174" y="4280"/>
                </a:cubicBezTo>
                <a:cubicBezTo>
                  <a:pt x="4150" y="4322"/>
                  <a:pt x="4130" y="4363"/>
                  <a:pt x="4148" y="4411"/>
                </a:cubicBezTo>
                <a:cubicBezTo>
                  <a:pt x="4157" y="4434"/>
                  <a:pt x="4157" y="4459"/>
                  <a:pt x="4148" y="4482"/>
                </a:cubicBezTo>
                <a:cubicBezTo>
                  <a:pt x="4133" y="4520"/>
                  <a:pt x="4188" y="4556"/>
                  <a:pt x="4150" y="4593"/>
                </a:cubicBezTo>
                <a:cubicBezTo>
                  <a:pt x="4226" y="4618"/>
                  <a:pt x="4180" y="4677"/>
                  <a:pt x="4204" y="4717"/>
                </a:cubicBezTo>
                <a:cubicBezTo>
                  <a:pt x="4211" y="4731"/>
                  <a:pt x="4198" y="4752"/>
                  <a:pt x="4194" y="4769"/>
                </a:cubicBezTo>
                <a:cubicBezTo>
                  <a:pt x="4181" y="4825"/>
                  <a:pt x="4128" y="4871"/>
                  <a:pt x="4147" y="4936"/>
                </a:cubicBezTo>
                <a:cubicBezTo>
                  <a:pt x="4154" y="4959"/>
                  <a:pt x="4153" y="4983"/>
                  <a:pt x="4164" y="5009"/>
                </a:cubicBezTo>
                <a:cubicBezTo>
                  <a:pt x="4178" y="5043"/>
                  <a:pt x="4187" y="5089"/>
                  <a:pt x="4169" y="5118"/>
                </a:cubicBezTo>
                <a:cubicBezTo>
                  <a:pt x="4145" y="5151"/>
                  <a:pt x="4149" y="5193"/>
                  <a:pt x="4178" y="5223"/>
                </a:cubicBezTo>
                <a:cubicBezTo>
                  <a:pt x="4123" y="5298"/>
                  <a:pt x="4094" y="5373"/>
                  <a:pt x="4109" y="5455"/>
                </a:cubicBezTo>
                <a:cubicBezTo>
                  <a:pt x="4119" y="5511"/>
                  <a:pt x="4155" y="5567"/>
                  <a:pt x="4101" y="5622"/>
                </a:cubicBezTo>
                <a:cubicBezTo>
                  <a:pt x="4096" y="5627"/>
                  <a:pt x="4100" y="5637"/>
                  <a:pt x="4100" y="5645"/>
                </a:cubicBezTo>
                <a:cubicBezTo>
                  <a:pt x="4098" y="5702"/>
                  <a:pt x="4098" y="5758"/>
                  <a:pt x="4098" y="5815"/>
                </a:cubicBezTo>
                <a:cubicBezTo>
                  <a:pt x="4096" y="5922"/>
                  <a:pt x="4098" y="6030"/>
                  <a:pt x="4092" y="6137"/>
                </a:cubicBezTo>
                <a:cubicBezTo>
                  <a:pt x="4086" y="6232"/>
                  <a:pt x="4077" y="6328"/>
                  <a:pt x="4061" y="6422"/>
                </a:cubicBezTo>
                <a:cubicBezTo>
                  <a:pt x="4045" y="6512"/>
                  <a:pt x="4062" y="6605"/>
                  <a:pt x="4019" y="6693"/>
                </a:cubicBezTo>
                <a:cubicBezTo>
                  <a:pt x="4015" y="6706"/>
                  <a:pt x="4014" y="6719"/>
                  <a:pt x="4015" y="6733"/>
                </a:cubicBezTo>
                <a:cubicBezTo>
                  <a:pt x="4003" y="6840"/>
                  <a:pt x="3994" y="6947"/>
                  <a:pt x="3979" y="7054"/>
                </a:cubicBezTo>
                <a:cubicBezTo>
                  <a:pt x="3960" y="7184"/>
                  <a:pt x="3934" y="7313"/>
                  <a:pt x="3916" y="7443"/>
                </a:cubicBezTo>
                <a:cubicBezTo>
                  <a:pt x="3915" y="7477"/>
                  <a:pt x="3920" y="7512"/>
                  <a:pt x="3930" y="7545"/>
                </a:cubicBezTo>
                <a:cubicBezTo>
                  <a:pt x="3933" y="7561"/>
                  <a:pt x="3948" y="7578"/>
                  <a:pt x="3944" y="7592"/>
                </a:cubicBezTo>
                <a:cubicBezTo>
                  <a:pt x="3918" y="7675"/>
                  <a:pt x="3890" y="7758"/>
                  <a:pt x="3861" y="7841"/>
                </a:cubicBezTo>
                <a:lnTo>
                  <a:pt x="3839" y="7839"/>
                </a:lnTo>
                <a:lnTo>
                  <a:pt x="3825" y="7755"/>
                </a:lnTo>
                <a:lnTo>
                  <a:pt x="3805" y="7754"/>
                </a:lnTo>
                <a:cubicBezTo>
                  <a:pt x="3792" y="7794"/>
                  <a:pt x="3782" y="7834"/>
                  <a:pt x="3776" y="7875"/>
                </a:cubicBezTo>
                <a:cubicBezTo>
                  <a:pt x="3777" y="7908"/>
                  <a:pt x="3750" y="7938"/>
                  <a:pt x="3710" y="7946"/>
                </a:cubicBezTo>
                <a:cubicBezTo>
                  <a:pt x="3689" y="7952"/>
                  <a:pt x="3662" y="7963"/>
                  <a:pt x="3656" y="7977"/>
                </a:cubicBezTo>
                <a:cubicBezTo>
                  <a:pt x="3624" y="8047"/>
                  <a:pt x="3571" y="8116"/>
                  <a:pt x="3624" y="8188"/>
                </a:cubicBezTo>
                <a:cubicBezTo>
                  <a:pt x="3595" y="8230"/>
                  <a:pt x="3569" y="8266"/>
                  <a:pt x="3538" y="8312"/>
                </a:cubicBezTo>
                <a:cubicBezTo>
                  <a:pt x="3507" y="8289"/>
                  <a:pt x="3479" y="8263"/>
                  <a:pt x="3454" y="8235"/>
                </a:cubicBezTo>
                <a:cubicBezTo>
                  <a:pt x="3404" y="8164"/>
                  <a:pt x="3334" y="8133"/>
                  <a:pt x="3228" y="8130"/>
                </a:cubicBezTo>
                <a:cubicBezTo>
                  <a:pt x="3158" y="8127"/>
                  <a:pt x="3102" y="8118"/>
                  <a:pt x="3076" y="8186"/>
                </a:cubicBezTo>
                <a:cubicBezTo>
                  <a:pt x="3005" y="8135"/>
                  <a:pt x="2980" y="8054"/>
                  <a:pt x="2876" y="8043"/>
                </a:cubicBezTo>
                <a:cubicBezTo>
                  <a:pt x="2865" y="8042"/>
                  <a:pt x="2860" y="8022"/>
                  <a:pt x="2849" y="8013"/>
                </a:cubicBezTo>
                <a:cubicBezTo>
                  <a:pt x="2810" y="7980"/>
                  <a:pt x="2776" y="7943"/>
                  <a:pt x="2707" y="7946"/>
                </a:cubicBezTo>
                <a:cubicBezTo>
                  <a:pt x="2681" y="7942"/>
                  <a:pt x="2658" y="7931"/>
                  <a:pt x="2641" y="7915"/>
                </a:cubicBezTo>
                <a:cubicBezTo>
                  <a:pt x="2613" y="7893"/>
                  <a:pt x="2593" y="7866"/>
                  <a:pt x="2566" y="7843"/>
                </a:cubicBezTo>
                <a:cubicBezTo>
                  <a:pt x="2551" y="7831"/>
                  <a:pt x="2530" y="7813"/>
                  <a:pt x="2513" y="7816"/>
                </a:cubicBezTo>
                <a:cubicBezTo>
                  <a:pt x="2495" y="7820"/>
                  <a:pt x="2481" y="7840"/>
                  <a:pt x="2470" y="7856"/>
                </a:cubicBezTo>
                <a:cubicBezTo>
                  <a:pt x="2466" y="7864"/>
                  <a:pt x="2477" y="7876"/>
                  <a:pt x="2477" y="7886"/>
                </a:cubicBezTo>
                <a:cubicBezTo>
                  <a:pt x="2478" y="7925"/>
                  <a:pt x="2476" y="7964"/>
                  <a:pt x="2410" y="7988"/>
                </a:cubicBezTo>
                <a:cubicBezTo>
                  <a:pt x="2419" y="7938"/>
                  <a:pt x="2355" y="7908"/>
                  <a:pt x="2382" y="7857"/>
                </a:cubicBezTo>
                <a:cubicBezTo>
                  <a:pt x="2396" y="7829"/>
                  <a:pt x="2437" y="7783"/>
                  <a:pt x="2349" y="7775"/>
                </a:cubicBezTo>
                <a:cubicBezTo>
                  <a:pt x="2345" y="7775"/>
                  <a:pt x="2344" y="7757"/>
                  <a:pt x="2341" y="7747"/>
                </a:cubicBezTo>
                <a:cubicBezTo>
                  <a:pt x="2333" y="7722"/>
                  <a:pt x="2326" y="7698"/>
                  <a:pt x="2317" y="7669"/>
                </a:cubicBezTo>
                <a:lnTo>
                  <a:pt x="2263" y="7700"/>
                </a:lnTo>
                <a:cubicBezTo>
                  <a:pt x="2265" y="7678"/>
                  <a:pt x="2267" y="7662"/>
                  <a:pt x="2267" y="7647"/>
                </a:cubicBezTo>
                <a:cubicBezTo>
                  <a:pt x="2267" y="7592"/>
                  <a:pt x="2278" y="7534"/>
                  <a:pt x="2261" y="7482"/>
                </a:cubicBezTo>
                <a:cubicBezTo>
                  <a:pt x="2245" y="7444"/>
                  <a:pt x="2235" y="7405"/>
                  <a:pt x="2231" y="7364"/>
                </a:cubicBezTo>
                <a:cubicBezTo>
                  <a:pt x="2232" y="7209"/>
                  <a:pt x="2221" y="7053"/>
                  <a:pt x="2223" y="6897"/>
                </a:cubicBezTo>
                <a:cubicBezTo>
                  <a:pt x="2225" y="6699"/>
                  <a:pt x="2234" y="6500"/>
                  <a:pt x="2242" y="6302"/>
                </a:cubicBezTo>
                <a:cubicBezTo>
                  <a:pt x="2246" y="6221"/>
                  <a:pt x="2258" y="6141"/>
                  <a:pt x="2260" y="6061"/>
                </a:cubicBezTo>
                <a:cubicBezTo>
                  <a:pt x="2266" y="5835"/>
                  <a:pt x="2264" y="5610"/>
                  <a:pt x="2272" y="5385"/>
                </a:cubicBezTo>
                <a:cubicBezTo>
                  <a:pt x="2282" y="5138"/>
                  <a:pt x="2298" y="4892"/>
                  <a:pt x="2310" y="4646"/>
                </a:cubicBezTo>
                <a:cubicBezTo>
                  <a:pt x="2322" y="4404"/>
                  <a:pt x="2333" y="4163"/>
                  <a:pt x="2340" y="3922"/>
                </a:cubicBezTo>
                <a:cubicBezTo>
                  <a:pt x="2345" y="3761"/>
                  <a:pt x="2340" y="3600"/>
                  <a:pt x="2345" y="3439"/>
                </a:cubicBezTo>
                <a:cubicBezTo>
                  <a:pt x="2348" y="3306"/>
                  <a:pt x="2360" y="3172"/>
                  <a:pt x="2367" y="3039"/>
                </a:cubicBezTo>
                <a:cubicBezTo>
                  <a:pt x="2371" y="2976"/>
                  <a:pt x="2374" y="2909"/>
                  <a:pt x="2371" y="2848"/>
                </a:cubicBezTo>
                <a:cubicBezTo>
                  <a:pt x="2368" y="2788"/>
                  <a:pt x="2356" y="2728"/>
                  <a:pt x="2348" y="2668"/>
                </a:cubicBezTo>
                <a:cubicBezTo>
                  <a:pt x="2348" y="2660"/>
                  <a:pt x="2351" y="2652"/>
                  <a:pt x="2358" y="2645"/>
                </a:cubicBezTo>
                <a:cubicBezTo>
                  <a:pt x="2387" y="2617"/>
                  <a:pt x="2370" y="2583"/>
                  <a:pt x="2379" y="2554"/>
                </a:cubicBezTo>
                <a:cubicBezTo>
                  <a:pt x="2390" y="2519"/>
                  <a:pt x="2338" y="2512"/>
                  <a:pt x="2347" y="2493"/>
                </a:cubicBezTo>
                <a:cubicBezTo>
                  <a:pt x="2369" y="2448"/>
                  <a:pt x="2376" y="2395"/>
                  <a:pt x="2450" y="2367"/>
                </a:cubicBezTo>
                <a:lnTo>
                  <a:pt x="2345" y="2313"/>
                </a:lnTo>
                <a:cubicBezTo>
                  <a:pt x="2358" y="2272"/>
                  <a:pt x="2370" y="2232"/>
                  <a:pt x="2385" y="2186"/>
                </a:cubicBezTo>
                <a:lnTo>
                  <a:pt x="2431" y="2238"/>
                </a:lnTo>
                <a:cubicBezTo>
                  <a:pt x="2446" y="2147"/>
                  <a:pt x="2478" y="2066"/>
                  <a:pt x="2467" y="1990"/>
                </a:cubicBezTo>
                <a:cubicBezTo>
                  <a:pt x="2459" y="1933"/>
                  <a:pt x="2455" y="1875"/>
                  <a:pt x="2456" y="1818"/>
                </a:cubicBezTo>
                <a:cubicBezTo>
                  <a:pt x="2460" y="1717"/>
                  <a:pt x="2430" y="1721"/>
                  <a:pt x="2571" y="1601"/>
                </a:cubicBezTo>
                <a:lnTo>
                  <a:pt x="2571" y="1734"/>
                </a:lnTo>
                <a:cubicBezTo>
                  <a:pt x="2590" y="1726"/>
                  <a:pt x="2597" y="1717"/>
                  <a:pt x="2597" y="1707"/>
                </a:cubicBezTo>
                <a:cubicBezTo>
                  <a:pt x="2596" y="1622"/>
                  <a:pt x="2592" y="1537"/>
                  <a:pt x="2592" y="1451"/>
                </a:cubicBezTo>
                <a:cubicBezTo>
                  <a:pt x="2590" y="1264"/>
                  <a:pt x="2590" y="1077"/>
                  <a:pt x="2588" y="890"/>
                </a:cubicBezTo>
                <a:cubicBezTo>
                  <a:pt x="2588" y="786"/>
                  <a:pt x="2588" y="682"/>
                  <a:pt x="2588" y="578"/>
                </a:cubicBezTo>
                <a:cubicBezTo>
                  <a:pt x="2588" y="565"/>
                  <a:pt x="2604" y="551"/>
                  <a:pt x="2613" y="538"/>
                </a:cubicBezTo>
                <a:cubicBezTo>
                  <a:pt x="2619" y="600"/>
                  <a:pt x="2619" y="600"/>
                  <a:pt x="2665" y="638"/>
                </a:cubicBezTo>
                <a:cubicBezTo>
                  <a:pt x="2590" y="698"/>
                  <a:pt x="2614" y="763"/>
                  <a:pt x="2656" y="829"/>
                </a:cubicBezTo>
                <a:cubicBezTo>
                  <a:pt x="2669" y="854"/>
                  <a:pt x="2679" y="879"/>
                  <a:pt x="2684" y="906"/>
                </a:cubicBezTo>
                <a:cubicBezTo>
                  <a:pt x="2690" y="921"/>
                  <a:pt x="2689" y="937"/>
                  <a:pt x="2681" y="951"/>
                </a:cubicBezTo>
                <a:cubicBezTo>
                  <a:pt x="2609" y="1016"/>
                  <a:pt x="2699" y="1092"/>
                  <a:pt x="2658" y="1158"/>
                </a:cubicBezTo>
                <a:cubicBezTo>
                  <a:pt x="2720" y="1190"/>
                  <a:pt x="2689" y="1240"/>
                  <a:pt x="2695" y="1283"/>
                </a:cubicBezTo>
                <a:cubicBezTo>
                  <a:pt x="2702" y="1303"/>
                  <a:pt x="2710" y="1323"/>
                  <a:pt x="2721" y="1342"/>
                </a:cubicBezTo>
                <a:cubicBezTo>
                  <a:pt x="2747" y="1320"/>
                  <a:pt x="2759" y="1308"/>
                  <a:pt x="2773" y="1297"/>
                </a:cubicBezTo>
                <a:cubicBezTo>
                  <a:pt x="2821" y="1260"/>
                  <a:pt x="2806" y="1207"/>
                  <a:pt x="2826" y="1163"/>
                </a:cubicBezTo>
                <a:cubicBezTo>
                  <a:pt x="2769" y="1143"/>
                  <a:pt x="2808" y="1122"/>
                  <a:pt x="2819" y="1095"/>
                </a:cubicBezTo>
                <a:cubicBezTo>
                  <a:pt x="2842" y="1046"/>
                  <a:pt x="2856" y="995"/>
                  <a:pt x="2861" y="944"/>
                </a:cubicBezTo>
                <a:cubicBezTo>
                  <a:pt x="2863" y="889"/>
                  <a:pt x="2889" y="833"/>
                  <a:pt x="2858" y="775"/>
                </a:cubicBezTo>
                <a:cubicBezTo>
                  <a:pt x="2846" y="753"/>
                  <a:pt x="2885" y="712"/>
                  <a:pt x="2872" y="691"/>
                </a:cubicBezTo>
                <a:cubicBezTo>
                  <a:pt x="2839" y="641"/>
                  <a:pt x="2883" y="591"/>
                  <a:pt x="2862" y="543"/>
                </a:cubicBezTo>
                <a:cubicBezTo>
                  <a:pt x="2859" y="534"/>
                  <a:pt x="2878" y="519"/>
                  <a:pt x="2891" y="500"/>
                </a:cubicBezTo>
                <a:close/>
                <a:moveTo>
                  <a:pt x="7277" y="470"/>
                </a:moveTo>
                <a:cubicBezTo>
                  <a:pt x="7274" y="503"/>
                  <a:pt x="7271" y="532"/>
                  <a:pt x="7268" y="558"/>
                </a:cubicBezTo>
                <a:cubicBezTo>
                  <a:pt x="7265" y="585"/>
                  <a:pt x="7249" y="594"/>
                  <a:pt x="7217" y="590"/>
                </a:cubicBezTo>
                <a:cubicBezTo>
                  <a:pt x="7198" y="511"/>
                  <a:pt x="7214" y="480"/>
                  <a:pt x="7277" y="470"/>
                </a:cubicBezTo>
                <a:close/>
                <a:moveTo>
                  <a:pt x="3053" y="470"/>
                </a:moveTo>
                <a:cubicBezTo>
                  <a:pt x="3050" y="503"/>
                  <a:pt x="3047" y="532"/>
                  <a:pt x="3044" y="558"/>
                </a:cubicBezTo>
                <a:cubicBezTo>
                  <a:pt x="3041" y="585"/>
                  <a:pt x="3025" y="594"/>
                  <a:pt x="2993" y="590"/>
                </a:cubicBezTo>
                <a:cubicBezTo>
                  <a:pt x="2974" y="511"/>
                  <a:pt x="2990" y="480"/>
                  <a:pt x="3053" y="470"/>
                </a:cubicBezTo>
                <a:close/>
                <a:moveTo>
                  <a:pt x="6802" y="460"/>
                </a:moveTo>
                <a:lnTo>
                  <a:pt x="6810" y="460"/>
                </a:lnTo>
                <a:lnTo>
                  <a:pt x="6810" y="486"/>
                </a:lnTo>
                <a:lnTo>
                  <a:pt x="6802" y="486"/>
                </a:lnTo>
                <a:lnTo>
                  <a:pt x="6802" y="460"/>
                </a:lnTo>
                <a:close/>
                <a:moveTo>
                  <a:pt x="2578" y="460"/>
                </a:moveTo>
                <a:lnTo>
                  <a:pt x="2586" y="460"/>
                </a:lnTo>
                <a:lnTo>
                  <a:pt x="2586" y="486"/>
                </a:lnTo>
                <a:lnTo>
                  <a:pt x="2578" y="486"/>
                </a:lnTo>
                <a:lnTo>
                  <a:pt x="2578" y="460"/>
                </a:lnTo>
                <a:close/>
                <a:moveTo>
                  <a:pt x="7605" y="435"/>
                </a:moveTo>
                <a:cubicBezTo>
                  <a:pt x="7586" y="478"/>
                  <a:pt x="7656" y="524"/>
                  <a:pt x="7605" y="568"/>
                </a:cubicBezTo>
                <a:lnTo>
                  <a:pt x="7548" y="500"/>
                </a:lnTo>
                <a:lnTo>
                  <a:pt x="7605" y="435"/>
                </a:lnTo>
                <a:close/>
                <a:moveTo>
                  <a:pt x="7499" y="435"/>
                </a:moveTo>
                <a:lnTo>
                  <a:pt x="7526" y="435"/>
                </a:lnTo>
                <a:lnTo>
                  <a:pt x="7530" y="508"/>
                </a:lnTo>
                <a:cubicBezTo>
                  <a:pt x="7491" y="485"/>
                  <a:pt x="7475" y="461"/>
                  <a:pt x="7499" y="435"/>
                </a:cubicBezTo>
                <a:close/>
                <a:moveTo>
                  <a:pt x="3381" y="435"/>
                </a:moveTo>
                <a:cubicBezTo>
                  <a:pt x="3362" y="478"/>
                  <a:pt x="3432" y="524"/>
                  <a:pt x="3381" y="568"/>
                </a:cubicBezTo>
                <a:lnTo>
                  <a:pt x="3324" y="500"/>
                </a:lnTo>
                <a:lnTo>
                  <a:pt x="3381" y="435"/>
                </a:lnTo>
                <a:close/>
                <a:moveTo>
                  <a:pt x="3275" y="435"/>
                </a:moveTo>
                <a:lnTo>
                  <a:pt x="3302" y="435"/>
                </a:lnTo>
                <a:lnTo>
                  <a:pt x="3306" y="508"/>
                </a:lnTo>
                <a:cubicBezTo>
                  <a:pt x="3267" y="485"/>
                  <a:pt x="3251" y="461"/>
                  <a:pt x="3275" y="435"/>
                </a:cubicBezTo>
                <a:close/>
                <a:moveTo>
                  <a:pt x="7198" y="428"/>
                </a:moveTo>
                <a:cubicBezTo>
                  <a:pt x="7202" y="492"/>
                  <a:pt x="7202" y="492"/>
                  <a:pt x="7144" y="499"/>
                </a:cubicBezTo>
                <a:lnTo>
                  <a:pt x="7198" y="428"/>
                </a:lnTo>
                <a:close/>
                <a:moveTo>
                  <a:pt x="2974" y="428"/>
                </a:moveTo>
                <a:cubicBezTo>
                  <a:pt x="2978" y="492"/>
                  <a:pt x="2978" y="492"/>
                  <a:pt x="2920" y="499"/>
                </a:cubicBezTo>
                <a:lnTo>
                  <a:pt x="2974" y="428"/>
                </a:lnTo>
                <a:close/>
                <a:moveTo>
                  <a:pt x="7905" y="344"/>
                </a:moveTo>
                <a:lnTo>
                  <a:pt x="7920" y="351"/>
                </a:lnTo>
                <a:cubicBezTo>
                  <a:pt x="7914" y="361"/>
                  <a:pt x="7907" y="372"/>
                  <a:pt x="7900" y="383"/>
                </a:cubicBezTo>
                <a:lnTo>
                  <a:pt x="7878" y="374"/>
                </a:lnTo>
                <a:lnTo>
                  <a:pt x="7905" y="344"/>
                </a:lnTo>
                <a:close/>
                <a:moveTo>
                  <a:pt x="3681" y="344"/>
                </a:moveTo>
                <a:lnTo>
                  <a:pt x="3696" y="351"/>
                </a:lnTo>
                <a:cubicBezTo>
                  <a:pt x="3690" y="361"/>
                  <a:pt x="3683" y="372"/>
                  <a:pt x="3676" y="383"/>
                </a:cubicBezTo>
                <a:lnTo>
                  <a:pt x="3654" y="374"/>
                </a:lnTo>
                <a:lnTo>
                  <a:pt x="3681" y="344"/>
                </a:lnTo>
                <a:close/>
                <a:moveTo>
                  <a:pt x="7336" y="328"/>
                </a:moveTo>
                <a:lnTo>
                  <a:pt x="7336" y="338"/>
                </a:lnTo>
                <a:lnTo>
                  <a:pt x="7331" y="333"/>
                </a:lnTo>
                <a:cubicBezTo>
                  <a:pt x="7333" y="332"/>
                  <a:pt x="7334" y="330"/>
                  <a:pt x="7336" y="328"/>
                </a:cubicBezTo>
                <a:close/>
                <a:moveTo>
                  <a:pt x="3112" y="328"/>
                </a:moveTo>
                <a:lnTo>
                  <a:pt x="3112" y="338"/>
                </a:lnTo>
                <a:lnTo>
                  <a:pt x="3107" y="333"/>
                </a:lnTo>
                <a:cubicBezTo>
                  <a:pt x="3109" y="332"/>
                  <a:pt x="3110" y="330"/>
                  <a:pt x="3112" y="328"/>
                </a:cubicBezTo>
                <a:close/>
                <a:moveTo>
                  <a:pt x="7118" y="324"/>
                </a:moveTo>
                <a:cubicBezTo>
                  <a:pt x="7119" y="324"/>
                  <a:pt x="7123" y="329"/>
                  <a:pt x="7123" y="330"/>
                </a:cubicBezTo>
                <a:cubicBezTo>
                  <a:pt x="7120" y="333"/>
                  <a:pt x="7116" y="337"/>
                  <a:pt x="7113" y="340"/>
                </a:cubicBezTo>
                <a:cubicBezTo>
                  <a:pt x="7109" y="336"/>
                  <a:pt x="7106" y="332"/>
                  <a:pt x="7103" y="328"/>
                </a:cubicBezTo>
                <a:cubicBezTo>
                  <a:pt x="7108" y="327"/>
                  <a:pt x="7113" y="325"/>
                  <a:pt x="7118" y="324"/>
                </a:cubicBezTo>
                <a:close/>
                <a:moveTo>
                  <a:pt x="2894" y="324"/>
                </a:moveTo>
                <a:cubicBezTo>
                  <a:pt x="2895" y="324"/>
                  <a:pt x="2899" y="329"/>
                  <a:pt x="2899" y="330"/>
                </a:cubicBezTo>
                <a:cubicBezTo>
                  <a:pt x="2896" y="333"/>
                  <a:pt x="2892" y="337"/>
                  <a:pt x="2889" y="340"/>
                </a:cubicBezTo>
                <a:cubicBezTo>
                  <a:pt x="2885" y="336"/>
                  <a:pt x="2882" y="332"/>
                  <a:pt x="2879" y="328"/>
                </a:cubicBezTo>
                <a:cubicBezTo>
                  <a:pt x="2884" y="327"/>
                  <a:pt x="2889" y="325"/>
                  <a:pt x="2894" y="324"/>
                </a:cubicBezTo>
                <a:close/>
                <a:moveTo>
                  <a:pt x="7593" y="317"/>
                </a:moveTo>
                <a:cubicBezTo>
                  <a:pt x="7588" y="341"/>
                  <a:pt x="7583" y="366"/>
                  <a:pt x="7578" y="390"/>
                </a:cubicBezTo>
                <a:lnTo>
                  <a:pt x="7487" y="390"/>
                </a:lnTo>
                <a:cubicBezTo>
                  <a:pt x="7488" y="365"/>
                  <a:pt x="7491" y="344"/>
                  <a:pt x="7491" y="331"/>
                </a:cubicBezTo>
                <a:lnTo>
                  <a:pt x="7593" y="317"/>
                </a:lnTo>
                <a:close/>
                <a:moveTo>
                  <a:pt x="3369" y="317"/>
                </a:moveTo>
                <a:cubicBezTo>
                  <a:pt x="3364" y="341"/>
                  <a:pt x="3359" y="366"/>
                  <a:pt x="3354" y="390"/>
                </a:cubicBezTo>
                <a:lnTo>
                  <a:pt x="3263" y="390"/>
                </a:lnTo>
                <a:cubicBezTo>
                  <a:pt x="3264" y="365"/>
                  <a:pt x="3267" y="344"/>
                  <a:pt x="3267" y="331"/>
                </a:cubicBezTo>
                <a:lnTo>
                  <a:pt x="3369" y="317"/>
                </a:lnTo>
                <a:close/>
                <a:moveTo>
                  <a:pt x="8029" y="283"/>
                </a:moveTo>
                <a:cubicBezTo>
                  <a:pt x="8031" y="284"/>
                  <a:pt x="8036" y="286"/>
                  <a:pt x="8036" y="288"/>
                </a:cubicBezTo>
                <a:cubicBezTo>
                  <a:pt x="8034" y="292"/>
                  <a:pt x="8033" y="297"/>
                  <a:pt x="8031" y="301"/>
                </a:cubicBezTo>
                <a:lnTo>
                  <a:pt x="8022" y="297"/>
                </a:lnTo>
                <a:cubicBezTo>
                  <a:pt x="8024" y="292"/>
                  <a:pt x="8027" y="288"/>
                  <a:pt x="8029" y="283"/>
                </a:cubicBezTo>
                <a:close/>
                <a:moveTo>
                  <a:pt x="3805" y="283"/>
                </a:moveTo>
                <a:cubicBezTo>
                  <a:pt x="3807" y="284"/>
                  <a:pt x="3812" y="286"/>
                  <a:pt x="3812" y="288"/>
                </a:cubicBezTo>
                <a:cubicBezTo>
                  <a:pt x="3810" y="292"/>
                  <a:pt x="3809" y="297"/>
                  <a:pt x="3807" y="301"/>
                </a:cubicBezTo>
                <a:lnTo>
                  <a:pt x="3798" y="297"/>
                </a:lnTo>
                <a:cubicBezTo>
                  <a:pt x="3800" y="292"/>
                  <a:pt x="3803" y="288"/>
                  <a:pt x="3805" y="283"/>
                </a:cubicBezTo>
                <a:close/>
                <a:moveTo>
                  <a:pt x="7339" y="272"/>
                </a:moveTo>
                <a:cubicBezTo>
                  <a:pt x="7341" y="273"/>
                  <a:pt x="7342" y="275"/>
                  <a:pt x="7343" y="277"/>
                </a:cubicBezTo>
                <a:lnTo>
                  <a:pt x="7339" y="283"/>
                </a:lnTo>
                <a:lnTo>
                  <a:pt x="7333" y="273"/>
                </a:lnTo>
                <a:cubicBezTo>
                  <a:pt x="7335" y="272"/>
                  <a:pt x="7339" y="272"/>
                  <a:pt x="7339" y="272"/>
                </a:cubicBezTo>
                <a:close/>
                <a:moveTo>
                  <a:pt x="3115" y="272"/>
                </a:moveTo>
                <a:cubicBezTo>
                  <a:pt x="3117" y="273"/>
                  <a:pt x="3118" y="275"/>
                  <a:pt x="3119" y="277"/>
                </a:cubicBezTo>
                <a:lnTo>
                  <a:pt x="3115" y="283"/>
                </a:lnTo>
                <a:lnTo>
                  <a:pt x="3109" y="273"/>
                </a:lnTo>
                <a:cubicBezTo>
                  <a:pt x="3111" y="272"/>
                  <a:pt x="3115" y="272"/>
                  <a:pt x="3115" y="272"/>
                </a:cubicBezTo>
                <a:close/>
                <a:moveTo>
                  <a:pt x="7095" y="265"/>
                </a:moveTo>
                <a:cubicBezTo>
                  <a:pt x="7105" y="268"/>
                  <a:pt x="7115" y="270"/>
                  <a:pt x="7117" y="273"/>
                </a:cubicBezTo>
                <a:cubicBezTo>
                  <a:pt x="7116" y="280"/>
                  <a:pt x="7114" y="287"/>
                  <a:pt x="7111" y="293"/>
                </a:cubicBezTo>
                <a:cubicBezTo>
                  <a:pt x="7106" y="292"/>
                  <a:pt x="7095" y="290"/>
                  <a:pt x="7095" y="288"/>
                </a:cubicBezTo>
                <a:cubicBezTo>
                  <a:pt x="7094" y="280"/>
                  <a:pt x="7094" y="272"/>
                  <a:pt x="7095" y="265"/>
                </a:cubicBezTo>
                <a:close/>
                <a:moveTo>
                  <a:pt x="2871" y="265"/>
                </a:moveTo>
                <a:cubicBezTo>
                  <a:pt x="2881" y="268"/>
                  <a:pt x="2891" y="270"/>
                  <a:pt x="2893" y="273"/>
                </a:cubicBezTo>
                <a:cubicBezTo>
                  <a:pt x="2892" y="280"/>
                  <a:pt x="2890" y="287"/>
                  <a:pt x="2887" y="293"/>
                </a:cubicBezTo>
                <a:cubicBezTo>
                  <a:pt x="2882" y="292"/>
                  <a:pt x="2871" y="290"/>
                  <a:pt x="2871" y="288"/>
                </a:cubicBezTo>
                <a:cubicBezTo>
                  <a:pt x="2870" y="280"/>
                  <a:pt x="2870" y="272"/>
                  <a:pt x="2871" y="265"/>
                </a:cubicBezTo>
                <a:close/>
                <a:moveTo>
                  <a:pt x="7398" y="252"/>
                </a:moveTo>
                <a:cubicBezTo>
                  <a:pt x="7411" y="261"/>
                  <a:pt x="7423" y="267"/>
                  <a:pt x="7422" y="270"/>
                </a:cubicBezTo>
                <a:cubicBezTo>
                  <a:pt x="7418" y="278"/>
                  <a:pt x="7412" y="286"/>
                  <a:pt x="7405" y="293"/>
                </a:cubicBezTo>
                <a:cubicBezTo>
                  <a:pt x="7398" y="289"/>
                  <a:pt x="7385" y="285"/>
                  <a:pt x="7385" y="281"/>
                </a:cubicBezTo>
                <a:cubicBezTo>
                  <a:pt x="7388" y="271"/>
                  <a:pt x="7392" y="261"/>
                  <a:pt x="7398" y="252"/>
                </a:cubicBezTo>
                <a:close/>
                <a:moveTo>
                  <a:pt x="3174" y="252"/>
                </a:moveTo>
                <a:cubicBezTo>
                  <a:pt x="3187" y="261"/>
                  <a:pt x="3199" y="267"/>
                  <a:pt x="3198" y="270"/>
                </a:cubicBezTo>
                <a:cubicBezTo>
                  <a:pt x="3194" y="278"/>
                  <a:pt x="3188" y="286"/>
                  <a:pt x="3181" y="293"/>
                </a:cubicBezTo>
                <a:cubicBezTo>
                  <a:pt x="3174" y="289"/>
                  <a:pt x="3161" y="285"/>
                  <a:pt x="3161" y="281"/>
                </a:cubicBezTo>
                <a:cubicBezTo>
                  <a:pt x="3164" y="271"/>
                  <a:pt x="3168" y="261"/>
                  <a:pt x="3174" y="252"/>
                </a:cubicBezTo>
                <a:close/>
                <a:moveTo>
                  <a:pt x="7263" y="239"/>
                </a:moveTo>
                <a:cubicBezTo>
                  <a:pt x="7305" y="255"/>
                  <a:pt x="7310" y="274"/>
                  <a:pt x="7292" y="295"/>
                </a:cubicBezTo>
                <a:cubicBezTo>
                  <a:pt x="7265" y="328"/>
                  <a:pt x="7239" y="366"/>
                  <a:pt x="7180" y="351"/>
                </a:cubicBezTo>
                <a:lnTo>
                  <a:pt x="7263" y="239"/>
                </a:lnTo>
                <a:close/>
                <a:moveTo>
                  <a:pt x="3039" y="239"/>
                </a:moveTo>
                <a:cubicBezTo>
                  <a:pt x="3081" y="255"/>
                  <a:pt x="3086" y="274"/>
                  <a:pt x="3068" y="295"/>
                </a:cubicBezTo>
                <a:cubicBezTo>
                  <a:pt x="3041" y="328"/>
                  <a:pt x="3015" y="366"/>
                  <a:pt x="2956" y="351"/>
                </a:cubicBezTo>
                <a:lnTo>
                  <a:pt x="3039" y="239"/>
                </a:lnTo>
                <a:close/>
                <a:moveTo>
                  <a:pt x="7505" y="200"/>
                </a:moveTo>
                <a:lnTo>
                  <a:pt x="7522" y="204"/>
                </a:lnTo>
                <a:lnTo>
                  <a:pt x="7508" y="255"/>
                </a:lnTo>
                <a:lnTo>
                  <a:pt x="7485" y="248"/>
                </a:lnTo>
                <a:cubicBezTo>
                  <a:pt x="7492" y="232"/>
                  <a:pt x="7499" y="216"/>
                  <a:pt x="7505" y="200"/>
                </a:cubicBezTo>
                <a:close/>
                <a:moveTo>
                  <a:pt x="3281" y="200"/>
                </a:moveTo>
                <a:lnTo>
                  <a:pt x="3298" y="204"/>
                </a:lnTo>
                <a:lnTo>
                  <a:pt x="3284" y="255"/>
                </a:lnTo>
                <a:lnTo>
                  <a:pt x="3261" y="248"/>
                </a:lnTo>
                <a:cubicBezTo>
                  <a:pt x="3268" y="232"/>
                  <a:pt x="3275" y="216"/>
                  <a:pt x="3281" y="200"/>
                </a:cubicBezTo>
                <a:close/>
                <a:moveTo>
                  <a:pt x="7097" y="169"/>
                </a:moveTo>
                <a:lnTo>
                  <a:pt x="7093" y="176"/>
                </a:lnTo>
                <a:lnTo>
                  <a:pt x="7090" y="169"/>
                </a:lnTo>
                <a:lnTo>
                  <a:pt x="7097" y="169"/>
                </a:lnTo>
                <a:close/>
                <a:moveTo>
                  <a:pt x="2873" y="169"/>
                </a:moveTo>
                <a:lnTo>
                  <a:pt x="2869" y="176"/>
                </a:lnTo>
                <a:lnTo>
                  <a:pt x="2866" y="169"/>
                </a:lnTo>
                <a:lnTo>
                  <a:pt x="2873" y="169"/>
                </a:lnTo>
                <a:close/>
                <a:moveTo>
                  <a:pt x="7560" y="102"/>
                </a:moveTo>
                <a:cubicBezTo>
                  <a:pt x="7594" y="131"/>
                  <a:pt x="7603" y="158"/>
                  <a:pt x="7572" y="183"/>
                </a:cubicBezTo>
                <a:lnTo>
                  <a:pt x="7549" y="179"/>
                </a:lnTo>
                <a:lnTo>
                  <a:pt x="7560" y="102"/>
                </a:lnTo>
                <a:close/>
                <a:moveTo>
                  <a:pt x="3336" y="102"/>
                </a:moveTo>
                <a:cubicBezTo>
                  <a:pt x="3370" y="131"/>
                  <a:pt x="3379" y="158"/>
                  <a:pt x="3348" y="183"/>
                </a:cubicBezTo>
                <a:lnTo>
                  <a:pt x="3325" y="179"/>
                </a:lnTo>
                <a:lnTo>
                  <a:pt x="3336" y="102"/>
                </a:lnTo>
                <a:close/>
                <a:moveTo>
                  <a:pt x="7278" y="98"/>
                </a:moveTo>
                <a:cubicBezTo>
                  <a:pt x="7280" y="100"/>
                  <a:pt x="7280" y="102"/>
                  <a:pt x="7280" y="104"/>
                </a:cubicBezTo>
                <a:lnTo>
                  <a:pt x="7269" y="104"/>
                </a:lnTo>
                <a:cubicBezTo>
                  <a:pt x="7270" y="103"/>
                  <a:pt x="7271" y="101"/>
                  <a:pt x="7271" y="99"/>
                </a:cubicBezTo>
                <a:cubicBezTo>
                  <a:pt x="7274" y="99"/>
                  <a:pt x="7278" y="98"/>
                  <a:pt x="7278" y="98"/>
                </a:cubicBezTo>
                <a:close/>
                <a:moveTo>
                  <a:pt x="3054" y="98"/>
                </a:moveTo>
                <a:cubicBezTo>
                  <a:pt x="3056" y="100"/>
                  <a:pt x="3056" y="102"/>
                  <a:pt x="3056" y="104"/>
                </a:cubicBezTo>
                <a:lnTo>
                  <a:pt x="3045" y="104"/>
                </a:lnTo>
                <a:cubicBezTo>
                  <a:pt x="3046" y="103"/>
                  <a:pt x="3047" y="101"/>
                  <a:pt x="3047" y="99"/>
                </a:cubicBezTo>
                <a:cubicBezTo>
                  <a:pt x="3050" y="99"/>
                  <a:pt x="3054" y="98"/>
                  <a:pt x="3054" y="98"/>
                </a:cubicBezTo>
                <a:close/>
                <a:moveTo>
                  <a:pt x="7554" y="0"/>
                </a:moveTo>
                <a:lnTo>
                  <a:pt x="7567" y="0"/>
                </a:lnTo>
                <a:lnTo>
                  <a:pt x="7567" y="42"/>
                </a:lnTo>
                <a:lnTo>
                  <a:pt x="7549" y="42"/>
                </a:lnTo>
                <a:cubicBezTo>
                  <a:pt x="7551" y="28"/>
                  <a:pt x="7554" y="14"/>
                  <a:pt x="7554" y="0"/>
                </a:cubicBezTo>
                <a:close/>
                <a:moveTo>
                  <a:pt x="3330" y="0"/>
                </a:moveTo>
                <a:lnTo>
                  <a:pt x="3343" y="0"/>
                </a:lnTo>
                <a:lnTo>
                  <a:pt x="3343" y="42"/>
                </a:lnTo>
                <a:lnTo>
                  <a:pt x="3325" y="42"/>
                </a:lnTo>
                <a:cubicBezTo>
                  <a:pt x="3327" y="28"/>
                  <a:pt x="3330" y="14"/>
                  <a:pt x="3330" y="0"/>
                </a:cubicBezTo>
                <a:close/>
              </a:path>
            </a:pathLst>
          </a:cu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7"/>
          <p:cNvSpPr/>
          <p:nvPr>
            <p:custDataLst>
              <p:tags r:id="rId1"/>
            </p:custDataLst>
          </p:nvPr>
        </p:nvSpPr>
        <p:spPr>
          <a:xfrm>
            <a:off x="5597325" y="0"/>
            <a:ext cx="6606075" cy="6858000"/>
          </a:xfrm>
          <a:custGeom>
            <a:avLst/>
            <a:gdLst>
              <a:gd name="connsiteX0" fmla="*/ 3372960 w 6606075"/>
              <a:gd name="connsiteY0" fmla="*/ 0 h 6858000"/>
              <a:gd name="connsiteX1" fmla="*/ 6606075 w 6606075"/>
              <a:gd name="connsiteY1" fmla="*/ 0 h 6858000"/>
              <a:gd name="connsiteX2" fmla="*/ 6606075 w 6606075"/>
              <a:gd name="connsiteY2" fmla="*/ 4235606 h 6858000"/>
              <a:gd name="connsiteX3" fmla="*/ 6572407 w 6606075"/>
              <a:gd name="connsiteY3" fmla="*/ 4226949 h 6858000"/>
              <a:gd name="connsiteX4" fmla="*/ 6295001 w 6606075"/>
              <a:gd name="connsiteY4" fmla="*/ 4198984 h 6858000"/>
              <a:gd name="connsiteX5" fmla="*/ 4918536 w 6606075"/>
              <a:gd name="connsiteY5" fmla="*/ 5575449 h 6858000"/>
              <a:gd name="connsiteX6" fmla="*/ 5759219 w 6606075"/>
              <a:gd name="connsiteY6" fmla="*/ 6843745 h 6858000"/>
              <a:gd name="connsiteX7" fmla="*/ 5798167 w 6606075"/>
              <a:gd name="connsiteY7" fmla="*/ 6858000 h 6858000"/>
              <a:gd name="connsiteX8" fmla="*/ 131098 w 6606075"/>
              <a:gd name="connsiteY8" fmla="*/ 6858000 h 6858000"/>
              <a:gd name="connsiteX9" fmla="*/ 127892 w 6606075"/>
              <a:gd name="connsiteY9" fmla="*/ 6844111 h 6858000"/>
              <a:gd name="connsiteX10" fmla="*/ 0 w 6606075"/>
              <a:gd name="connsiteY10" fmla="*/ 5575449 h 6858000"/>
              <a:gd name="connsiteX11" fmla="*/ 3294430 w 6606075"/>
              <a:gd name="connsiteY11" fmla="*/ 40221 h 6858000"/>
              <a:gd name="connsiteX12" fmla="*/ 3372960 w 6606075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06075" h="6858000">
                <a:moveTo>
                  <a:pt x="3372960" y="0"/>
                </a:moveTo>
                <a:lnTo>
                  <a:pt x="6606075" y="0"/>
                </a:lnTo>
                <a:lnTo>
                  <a:pt x="6606075" y="4235606"/>
                </a:lnTo>
                <a:lnTo>
                  <a:pt x="6572407" y="4226949"/>
                </a:lnTo>
                <a:cubicBezTo>
                  <a:pt x="6482802" y="4208613"/>
                  <a:pt x="6390026" y="4198984"/>
                  <a:pt x="6295001" y="4198984"/>
                </a:cubicBezTo>
                <a:cubicBezTo>
                  <a:pt x="5534800" y="4198984"/>
                  <a:pt x="4918536" y="4815248"/>
                  <a:pt x="4918536" y="5575449"/>
                </a:cubicBezTo>
                <a:cubicBezTo>
                  <a:pt x="4918536" y="6145600"/>
                  <a:pt x="5265184" y="6634786"/>
                  <a:pt x="5759219" y="6843745"/>
                </a:cubicBezTo>
                <a:lnTo>
                  <a:pt x="5798167" y="6858000"/>
                </a:lnTo>
                <a:lnTo>
                  <a:pt x="131098" y="6858000"/>
                </a:lnTo>
                <a:lnTo>
                  <a:pt x="127892" y="6844111"/>
                </a:lnTo>
                <a:cubicBezTo>
                  <a:pt x="44037" y="6434322"/>
                  <a:pt x="0" y="6010028"/>
                  <a:pt x="0" y="5575449"/>
                </a:cubicBezTo>
                <a:cubicBezTo>
                  <a:pt x="0" y="3185264"/>
                  <a:pt x="1332119" y="1106212"/>
                  <a:pt x="3294430" y="40221"/>
                </a:cubicBezTo>
                <a:lnTo>
                  <a:pt x="337296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"/>
                </a:schemeClr>
              </a:gs>
              <a:gs pos="100000">
                <a:schemeClr val="accent1">
                  <a:alpha val="5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15978"/>
          <a:stretch>
            <a:fillRect/>
          </a:stretch>
        </p:blipFill>
        <p:spPr>
          <a:xfrm>
            <a:off x="5585927" y="0"/>
            <a:ext cx="6606075" cy="6858000"/>
          </a:xfrm>
          <a:custGeom>
            <a:avLst/>
            <a:gdLst>
              <a:gd name="connsiteX0" fmla="*/ 4692578 w 6606075"/>
              <a:gd name="connsiteY0" fmla="*/ 0 h 6858000"/>
              <a:gd name="connsiteX1" fmla="*/ 6606075 w 6606075"/>
              <a:gd name="connsiteY1" fmla="*/ 0 h 6858000"/>
              <a:gd name="connsiteX2" fmla="*/ 6606075 w 6606075"/>
              <a:gd name="connsiteY2" fmla="*/ 4238722 h 6858000"/>
              <a:gd name="connsiteX3" fmla="*/ 6486982 w 6606075"/>
              <a:gd name="connsiteY3" fmla="*/ 4220546 h 6858000"/>
              <a:gd name="connsiteX4" fmla="*/ 6295001 w 6606075"/>
              <a:gd name="connsiteY4" fmla="*/ 4210852 h 6858000"/>
              <a:gd name="connsiteX5" fmla="*/ 4417328 w 6606075"/>
              <a:gd name="connsiteY5" fmla="*/ 6088525 h 6858000"/>
              <a:gd name="connsiteX6" fmla="*/ 4564885 w 6606075"/>
              <a:gd name="connsiteY6" fmla="*/ 6819400 h 6858000"/>
              <a:gd name="connsiteX7" fmla="*/ 4583480 w 6606075"/>
              <a:gd name="connsiteY7" fmla="*/ 6858000 h 6858000"/>
              <a:gd name="connsiteX8" fmla="*/ 48492 w 6606075"/>
              <a:gd name="connsiteY8" fmla="*/ 6858000 h 6858000"/>
              <a:gd name="connsiteX9" fmla="*/ 32500 w 6606075"/>
              <a:gd name="connsiteY9" fmla="*/ 6732152 h 6858000"/>
              <a:gd name="connsiteX10" fmla="*/ 0 w 6606075"/>
              <a:gd name="connsiteY10" fmla="*/ 6088525 h 6858000"/>
              <a:gd name="connsiteX11" fmla="*/ 4423060 w 6606075"/>
              <a:gd name="connsiteY11" fmla="*/ 765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06075" h="6858000">
                <a:moveTo>
                  <a:pt x="4692578" y="0"/>
                </a:moveTo>
                <a:lnTo>
                  <a:pt x="6606075" y="0"/>
                </a:lnTo>
                <a:lnTo>
                  <a:pt x="6606075" y="4238722"/>
                </a:lnTo>
                <a:lnTo>
                  <a:pt x="6486982" y="4220546"/>
                </a:lnTo>
                <a:cubicBezTo>
                  <a:pt x="6423860" y="4214136"/>
                  <a:pt x="6359814" y="4210852"/>
                  <a:pt x="6295001" y="4210852"/>
                </a:cubicBezTo>
                <a:cubicBezTo>
                  <a:pt x="5257991" y="4210852"/>
                  <a:pt x="4417328" y="5051515"/>
                  <a:pt x="4417328" y="6088525"/>
                </a:cubicBezTo>
                <a:cubicBezTo>
                  <a:pt x="4417328" y="6347777"/>
                  <a:pt x="4469869" y="6594758"/>
                  <a:pt x="4564885" y="6819400"/>
                </a:cubicBezTo>
                <a:lnTo>
                  <a:pt x="4583480" y="6858000"/>
                </a:lnTo>
                <a:lnTo>
                  <a:pt x="48492" y="6858000"/>
                </a:lnTo>
                <a:lnTo>
                  <a:pt x="32500" y="6732152"/>
                </a:lnTo>
                <a:cubicBezTo>
                  <a:pt x="11009" y="6520533"/>
                  <a:pt x="0" y="6305814"/>
                  <a:pt x="0" y="6088525"/>
                </a:cubicBezTo>
                <a:cubicBezTo>
                  <a:pt x="0" y="3263761"/>
                  <a:pt x="1860563" y="873554"/>
                  <a:pt x="4423060" y="76535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706755" y="2223770"/>
            <a:ext cx="4190365" cy="27997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合作媒体</a:t>
            </a:r>
            <a:r>
              <a:rPr lang="zh-CN" altLang="en-US" sz="2400" b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包括：央广网、新华网、人民网等央媒，以及新浪网、搜狐网、南方+、文化参考报等。</a:t>
            </a:r>
            <a:endParaRPr lang="zh-CN" altLang="en-US" sz="2400" b="1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1026795" y="360045"/>
            <a:ext cx="4706620" cy="1183005"/>
          </a:xfrm>
        </p:spPr>
        <p:txBody>
          <a:bodyPr>
            <a:normAutofit fontScale="90000"/>
          </a:bodyPr>
          <a:p>
            <a:pPr algn="ctr"/>
            <a:r>
              <a:rPr lang="zh-CN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与多个媒体合作，对大赛</a:t>
            </a:r>
            <a:r>
              <a:rPr lang="zh-CN" sz="4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进行高密度宣传</a:t>
            </a:r>
            <a:endParaRPr lang="zh-CN" sz="4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>
          <a:xfrm>
            <a:off x="636270" y="3221990"/>
            <a:ext cx="5378450" cy="1931035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合作方式</a:t>
            </a:r>
            <a:br>
              <a:rPr lang="zh-CN" altLang="en-US"/>
            </a:b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欢迎各位企业家</a:t>
            </a:r>
            <a:b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参与推动人工智能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</a:t>
            </a:r>
            <a:r>
              <a:t>4</a:t>
            </a:r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"/>
          </p:nvPr>
        </p:nvSpPr>
        <p:spPr>
          <a:xfrm>
            <a:off x="671195" y="3436620"/>
            <a:ext cx="3028950" cy="1195705"/>
          </a:xfrm>
        </p:spPr>
        <p:txBody>
          <a:bodyPr/>
          <a:p>
            <a:r>
              <a:rPr lang="zh-CN" altLang="en-US" sz="5400"/>
              <a:t>合作对象</a:t>
            </a:r>
            <a:endParaRPr lang="zh-CN" altLang="en-US" sz="5400"/>
          </a:p>
        </p:txBody>
      </p:sp>
      <p:sp>
        <p:nvSpPr>
          <p:cNvPr id="21" name="圆角矩形 20"/>
          <p:cNvSpPr/>
          <p:nvPr>
            <p:custDataLst>
              <p:tags r:id="rId1"/>
            </p:custDataLst>
          </p:nvPr>
        </p:nvSpPr>
        <p:spPr>
          <a:xfrm>
            <a:off x="5760720" y="1555115"/>
            <a:ext cx="2272665" cy="1951990"/>
          </a:xfrm>
          <a:prstGeom prst="roundRect">
            <a:avLst>
              <a:gd name="adj" fmla="val 11912"/>
            </a:avLst>
          </a:prstGeom>
          <a:solidFill>
            <a:srgbClr val="FFFFFF"/>
          </a:solidFill>
          <a:ln w="317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tIns="0" rIns="288290" bIns="0" rtlCol="0" anchor="ctr">
            <a:noAutofit/>
          </a:bodyPr>
          <a:lstStyle/>
          <a:p>
            <a:pPr indent="0" algn="l" fontAlgn="auto">
              <a:lnSpc>
                <a:spcPct val="1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kern="0" dirty="0">
              <a:ln>
                <a:noFill/>
                <a:prstDash val="sysDot"/>
              </a:ln>
              <a:solidFill>
                <a:schemeClr val="bg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7" name="图形 34" descr="未标题-1 [已恢复]"/>
          <p:cNvSpPr/>
          <p:nvPr>
            <p:custDataLst>
              <p:tags r:id="rId2"/>
            </p:custDataLst>
          </p:nvPr>
        </p:nvSpPr>
        <p:spPr>
          <a:xfrm>
            <a:off x="5554980" y="1668145"/>
            <a:ext cx="205740" cy="422910"/>
          </a:xfrm>
          <a:custGeom>
            <a:avLst/>
            <a:gdLst>
              <a:gd name="connsiteX0" fmla="*/ -57 w 101828"/>
              <a:gd name="connsiteY0" fmla="*/ 47867 h 327088"/>
              <a:gd name="connsiteX1" fmla="*/ -57 w 101828"/>
              <a:gd name="connsiteY1" fmla="*/ 199314 h 327088"/>
              <a:gd name="connsiteX2" fmla="*/ 23660 w 101828"/>
              <a:gd name="connsiteY2" fmla="*/ 269418 h 327088"/>
              <a:gd name="connsiteX3" fmla="*/ 101765 w 101828"/>
              <a:gd name="connsiteY3" fmla="*/ 326568 h 327088"/>
              <a:gd name="connsiteX4" fmla="*/ 101765 w 101828"/>
              <a:gd name="connsiteY4" fmla="*/ -520 h 327088"/>
              <a:gd name="connsiteX5" fmla="*/ -57 w 101828"/>
              <a:gd name="connsiteY5" fmla="*/ 47867 h 32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828" h="327088">
                <a:moveTo>
                  <a:pt x="-57" y="47867"/>
                </a:moveTo>
                <a:lnTo>
                  <a:pt x="-57" y="199314"/>
                </a:lnTo>
                <a:cubicBezTo>
                  <a:pt x="-329" y="224699"/>
                  <a:pt x="8034" y="249416"/>
                  <a:pt x="23660" y="269418"/>
                </a:cubicBezTo>
                <a:cubicBezTo>
                  <a:pt x="44745" y="294450"/>
                  <a:pt x="71531" y="314043"/>
                  <a:pt x="101765" y="326568"/>
                </a:cubicBezTo>
                <a:lnTo>
                  <a:pt x="101765" y="-520"/>
                </a:lnTo>
                <a:cubicBezTo>
                  <a:pt x="101765" y="-520"/>
                  <a:pt x="85954" y="1861"/>
                  <a:pt x="-57" y="4786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图形 35" descr="12356"/>
          <p:cNvSpPr/>
          <p:nvPr>
            <p:custDataLst>
              <p:tags r:id="rId3"/>
            </p:custDataLst>
          </p:nvPr>
        </p:nvSpPr>
        <p:spPr>
          <a:xfrm>
            <a:off x="5555615" y="1312545"/>
            <a:ext cx="1394460" cy="466090"/>
          </a:xfrm>
          <a:custGeom>
            <a:avLst/>
            <a:gdLst>
              <a:gd name="connsiteX0" fmla="*/ 165296 w 1399508"/>
              <a:gd name="connsiteY0" fmla="*/ 367481 h 425100"/>
              <a:gd name="connsiteX1" fmla="*/ 1215427 w 1399508"/>
              <a:gd name="connsiteY1" fmla="*/ 367481 h 425100"/>
              <a:gd name="connsiteX2" fmla="*/ 1399450 w 1399508"/>
              <a:gd name="connsiteY2" fmla="*/ 183649 h 425100"/>
              <a:gd name="connsiteX3" fmla="*/ 1399450 w 1399508"/>
              <a:gd name="connsiteY3" fmla="*/ 183554 h 425100"/>
              <a:gd name="connsiteX4" fmla="*/ 1399450 w 1399508"/>
              <a:gd name="connsiteY4" fmla="*/ 183554 h 425100"/>
              <a:gd name="connsiteX5" fmla="*/ 1215427 w 1399508"/>
              <a:gd name="connsiteY5" fmla="*/ -469 h 425100"/>
              <a:gd name="connsiteX6" fmla="*/ 183965 w 1399508"/>
              <a:gd name="connsiteY6" fmla="*/ -469 h 425100"/>
              <a:gd name="connsiteX7" fmla="*/ -58 w 1399508"/>
              <a:gd name="connsiteY7" fmla="*/ 183554 h 425100"/>
              <a:gd name="connsiteX8" fmla="*/ -58 w 1399508"/>
              <a:gd name="connsiteY8" fmla="*/ 424631 h 425100"/>
              <a:gd name="connsiteX9" fmla="*/ 23087 w 1399508"/>
              <a:gd name="connsiteY9" fmla="*/ 406534 h 425100"/>
              <a:gd name="connsiteX10" fmla="*/ 115385 w 1399508"/>
              <a:gd name="connsiteY10" fmla="*/ 369386 h 425100"/>
              <a:gd name="connsiteX11" fmla="*/ 165296 w 1399508"/>
              <a:gd name="connsiteY11" fmla="*/ 367481 h 42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9508" h="425100">
                <a:moveTo>
                  <a:pt x="165296" y="367481"/>
                </a:moveTo>
                <a:lnTo>
                  <a:pt x="1215427" y="367481"/>
                </a:lnTo>
                <a:cubicBezTo>
                  <a:pt x="1317011" y="367539"/>
                  <a:pt x="1399393" y="285233"/>
                  <a:pt x="1399450" y="183649"/>
                </a:cubicBezTo>
                <a:cubicBezTo>
                  <a:pt x="1399450" y="183620"/>
                  <a:pt x="1399450" y="183582"/>
                  <a:pt x="1399450" y="183554"/>
                </a:cubicBezTo>
                <a:lnTo>
                  <a:pt x="1399450" y="183554"/>
                </a:lnTo>
                <a:cubicBezTo>
                  <a:pt x="1399450" y="81922"/>
                  <a:pt x="1317059" y="-469"/>
                  <a:pt x="1215427" y="-469"/>
                </a:cubicBezTo>
                <a:lnTo>
                  <a:pt x="183965" y="-469"/>
                </a:lnTo>
                <a:cubicBezTo>
                  <a:pt x="82332" y="-469"/>
                  <a:pt x="-58" y="81922"/>
                  <a:pt x="-58" y="183554"/>
                </a:cubicBezTo>
                <a:lnTo>
                  <a:pt x="-58" y="424631"/>
                </a:lnTo>
                <a:lnTo>
                  <a:pt x="23087" y="406534"/>
                </a:lnTo>
                <a:cubicBezTo>
                  <a:pt x="49665" y="385579"/>
                  <a:pt x="81698" y="372682"/>
                  <a:pt x="115385" y="369386"/>
                </a:cubicBezTo>
                <a:cubicBezTo>
                  <a:pt x="132149" y="367672"/>
                  <a:pt x="149198" y="367481"/>
                  <a:pt x="165296" y="36748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none" lIns="0" tIns="0" rIns="0" bIns="10795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uFillTx/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品牌宣传</a:t>
            </a:r>
            <a:endParaRPr lang="zh-CN" altLang="en-US" sz="2400" b="1" dirty="0">
              <a:solidFill>
                <a:srgbClr val="FFFFFF"/>
              </a:solidFill>
              <a:uFillTx/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9092565" y="1555115"/>
            <a:ext cx="2272665" cy="1951990"/>
          </a:xfrm>
          <a:prstGeom prst="roundRect">
            <a:avLst>
              <a:gd name="adj" fmla="val 11912"/>
            </a:avLst>
          </a:prstGeom>
          <a:solidFill>
            <a:srgbClr val="FFFFFF"/>
          </a:solidFill>
          <a:ln w="317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tIns="0" rIns="288290" bIns="0" rtlCol="0" anchor="ctr">
            <a:noAutofit/>
          </a:bodyPr>
          <a:lstStyle/>
          <a:p>
            <a:pPr indent="0" algn="l" fontAlgn="auto">
              <a:lnSpc>
                <a:spcPct val="1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kern="0" dirty="0">
              <a:ln>
                <a:noFill/>
                <a:prstDash val="sysDot"/>
              </a:ln>
              <a:solidFill>
                <a:schemeClr val="bg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图形 34" descr="未标题-1 [已恢复]"/>
          <p:cNvSpPr/>
          <p:nvPr>
            <p:custDataLst>
              <p:tags r:id="rId5"/>
            </p:custDataLst>
          </p:nvPr>
        </p:nvSpPr>
        <p:spPr>
          <a:xfrm>
            <a:off x="8886825" y="1668145"/>
            <a:ext cx="205740" cy="422910"/>
          </a:xfrm>
          <a:custGeom>
            <a:avLst/>
            <a:gdLst>
              <a:gd name="connsiteX0" fmla="*/ -57 w 101828"/>
              <a:gd name="connsiteY0" fmla="*/ 47867 h 327088"/>
              <a:gd name="connsiteX1" fmla="*/ -57 w 101828"/>
              <a:gd name="connsiteY1" fmla="*/ 199314 h 327088"/>
              <a:gd name="connsiteX2" fmla="*/ 23660 w 101828"/>
              <a:gd name="connsiteY2" fmla="*/ 269418 h 327088"/>
              <a:gd name="connsiteX3" fmla="*/ 101765 w 101828"/>
              <a:gd name="connsiteY3" fmla="*/ 326568 h 327088"/>
              <a:gd name="connsiteX4" fmla="*/ 101765 w 101828"/>
              <a:gd name="connsiteY4" fmla="*/ -520 h 327088"/>
              <a:gd name="connsiteX5" fmla="*/ -57 w 101828"/>
              <a:gd name="connsiteY5" fmla="*/ 47867 h 32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828" h="327088">
                <a:moveTo>
                  <a:pt x="-57" y="47867"/>
                </a:moveTo>
                <a:lnTo>
                  <a:pt x="-57" y="199314"/>
                </a:lnTo>
                <a:cubicBezTo>
                  <a:pt x="-329" y="224699"/>
                  <a:pt x="8034" y="249416"/>
                  <a:pt x="23660" y="269418"/>
                </a:cubicBezTo>
                <a:cubicBezTo>
                  <a:pt x="44745" y="294450"/>
                  <a:pt x="71531" y="314043"/>
                  <a:pt x="101765" y="326568"/>
                </a:cubicBezTo>
                <a:lnTo>
                  <a:pt x="101765" y="-520"/>
                </a:lnTo>
                <a:cubicBezTo>
                  <a:pt x="101765" y="-520"/>
                  <a:pt x="85954" y="1861"/>
                  <a:pt x="-57" y="4786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图形 35" descr="12356"/>
          <p:cNvSpPr/>
          <p:nvPr>
            <p:custDataLst>
              <p:tags r:id="rId6"/>
            </p:custDataLst>
          </p:nvPr>
        </p:nvSpPr>
        <p:spPr>
          <a:xfrm>
            <a:off x="8887460" y="1312545"/>
            <a:ext cx="1394460" cy="466090"/>
          </a:xfrm>
          <a:custGeom>
            <a:avLst/>
            <a:gdLst>
              <a:gd name="connsiteX0" fmla="*/ 165296 w 1399508"/>
              <a:gd name="connsiteY0" fmla="*/ 367481 h 425100"/>
              <a:gd name="connsiteX1" fmla="*/ 1215427 w 1399508"/>
              <a:gd name="connsiteY1" fmla="*/ 367481 h 425100"/>
              <a:gd name="connsiteX2" fmla="*/ 1399450 w 1399508"/>
              <a:gd name="connsiteY2" fmla="*/ 183649 h 425100"/>
              <a:gd name="connsiteX3" fmla="*/ 1399450 w 1399508"/>
              <a:gd name="connsiteY3" fmla="*/ 183554 h 425100"/>
              <a:gd name="connsiteX4" fmla="*/ 1399450 w 1399508"/>
              <a:gd name="connsiteY4" fmla="*/ 183554 h 425100"/>
              <a:gd name="connsiteX5" fmla="*/ 1215427 w 1399508"/>
              <a:gd name="connsiteY5" fmla="*/ -469 h 425100"/>
              <a:gd name="connsiteX6" fmla="*/ 183965 w 1399508"/>
              <a:gd name="connsiteY6" fmla="*/ -469 h 425100"/>
              <a:gd name="connsiteX7" fmla="*/ -58 w 1399508"/>
              <a:gd name="connsiteY7" fmla="*/ 183554 h 425100"/>
              <a:gd name="connsiteX8" fmla="*/ -58 w 1399508"/>
              <a:gd name="connsiteY8" fmla="*/ 424631 h 425100"/>
              <a:gd name="connsiteX9" fmla="*/ 23087 w 1399508"/>
              <a:gd name="connsiteY9" fmla="*/ 406534 h 425100"/>
              <a:gd name="connsiteX10" fmla="*/ 115385 w 1399508"/>
              <a:gd name="connsiteY10" fmla="*/ 369386 h 425100"/>
              <a:gd name="connsiteX11" fmla="*/ 165296 w 1399508"/>
              <a:gd name="connsiteY11" fmla="*/ 367481 h 42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9508" h="425100">
                <a:moveTo>
                  <a:pt x="165296" y="367481"/>
                </a:moveTo>
                <a:lnTo>
                  <a:pt x="1215427" y="367481"/>
                </a:lnTo>
                <a:cubicBezTo>
                  <a:pt x="1317011" y="367539"/>
                  <a:pt x="1399393" y="285233"/>
                  <a:pt x="1399450" y="183649"/>
                </a:cubicBezTo>
                <a:cubicBezTo>
                  <a:pt x="1399450" y="183620"/>
                  <a:pt x="1399450" y="183582"/>
                  <a:pt x="1399450" y="183554"/>
                </a:cubicBezTo>
                <a:lnTo>
                  <a:pt x="1399450" y="183554"/>
                </a:lnTo>
                <a:cubicBezTo>
                  <a:pt x="1399450" y="81922"/>
                  <a:pt x="1317059" y="-469"/>
                  <a:pt x="1215427" y="-469"/>
                </a:cubicBezTo>
                <a:lnTo>
                  <a:pt x="183965" y="-469"/>
                </a:lnTo>
                <a:cubicBezTo>
                  <a:pt x="82332" y="-469"/>
                  <a:pt x="-58" y="81922"/>
                  <a:pt x="-58" y="183554"/>
                </a:cubicBezTo>
                <a:lnTo>
                  <a:pt x="-58" y="424631"/>
                </a:lnTo>
                <a:lnTo>
                  <a:pt x="23087" y="406534"/>
                </a:lnTo>
                <a:cubicBezTo>
                  <a:pt x="49665" y="385579"/>
                  <a:pt x="81698" y="372682"/>
                  <a:pt x="115385" y="369386"/>
                </a:cubicBezTo>
                <a:cubicBezTo>
                  <a:pt x="132149" y="367672"/>
                  <a:pt x="149198" y="367481"/>
                  <a:pt x="165296" y="36748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none" lIns="0" tIns="0" rIns="0" bIns="10795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uFillTx/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产品宣传</a:t>
            </a:r>
            <a:endParaRPr lang="zh-CN" altLang="en-US" sz="2400" b="1" dirty="0">
              <a:solidFill>
                <a:srgbClr val="FFFFFF"/>
              </a:solidFill>
              <a:uFillTx/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5760720" y="4326890"/>
            <a:ext cx="2272665" cy="1951990"/>
          </a:xfrm>
          <a:prstGeom prst="roundRect">
            <a:avLst>
              <a:gd name="adj" fmla="val 11912"/>
            </a:avLst>
          </a:prstGeom>
          <a:solidFill>
            <a:srgbClr val="FFFFFF"/>
          </a:solidFill>
          <a:ln w="317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tIns="0" rIns="288290" bIns="0" rtlCol="0" anchor="ctr">
            <a:noAutofit/>
          </a:bodyPr>
          <a:lstStyle/>
          <a:p>
            <a:pPr indent="0" algn="l" fontAlgn="auto">
              <a:lnSpc>
                <a:spcPct val="1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kern="0" dirty="0">
              <a:ln>
                <a:noFill/>
                <a:prstDash val="sysDot"/>
              </a:ln>
              <a:solidFill>
                <a:schemeClr val="bg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9" name="图形 34" descr="未标题-1 [已恢复]"/>
          <p:cNvSpPr/>
          <p:nvPr>
            <p:custDataLst>
              <p:tags r:id="rId8"/>
            </p:custDataLst>
          </p:nvPr>
        </p:nvSpPr>
        <p:spPr>
          <a:xfrm>
            <a:off x="5554980" y="4439920"/>
            <a:ext cx="205740" cy="422910"/>
          </a:xfrm>
          <a:custGeom>
            <a:avLst/>
            <a:gdLst>
              <a:gd name="connsiteX0" fmla="*/ -57 w 101828"/>
              <a:gd name="connsiteY0" fmla="*/ 47867 h 327088"/>
              <a:gd name="connsiteX1" fmla="*/ -57 w 101828"/>
              <a:gd name="connsiteY1" fmla="*/ 199314 h 327088"/>
              <a:gd name="connsiteX2" fmla="*/ 23660 w 101828"/>
              <a:gd name="connsiteY2" fmla="*/ 269418 h 327088"/>
              <a:gd name="connsiteX3" fmla="*/ 101765 w 101828"/>
              <a:gd name="connsiteY3" fmla="*/ 326568 h 327088"/>
              <a:gd name="connsiteX4" fmla="*/ 101765 w 101828"/>
              <a:gd name="connsiteY4" fmla="*/ -520 h 327088"/>
              <a:gd name="connsiteX5" fmla="*/ -57 w 101828"/>
              <a:gd name="connsiteY5" fmla="*/ 47867 h 32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828" h="327088">
                <a:moveTo>
                  <a:pt x="-57" y="47867"/>
                </a:moveTo>
                <a:lnTo>
                  <a:pt x="-57" y="199314"/>
                </a:lnTo>
                <a:cubicBezTo>
                  <a:pt x="-329" y="224699"/>
                  <a:pt x="8034" y="249416"/>
                  <a:pt x="23660" y="269418"/>
                </a:cubicBezTo>
                <a:cubicBezTo>
                  <a:pt x="44745" y="294450"/>
                  <a:pt x="71531" y="314043"/>
                  <a:pt x="101765" y="326568"/>
                </a:cubicBezTo>
                <a:lnTo>
                  <a:pt x="101765" y="-520"/>
                </a:lnTo>
                <a:cubicBezTo>
                  <a:pt x="101765" y="-520"/>
                  <a:pt x="85954" y="1861"/>
                  <a:pt x="-57" y="4786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图形 35" descr="12356"/>
          <p:cNvSpPr/>
          <p:nvPr>
            <p:custDataLst>
              <p:tags r:id="rId9"/>
            </p:custDataLst>
          </p:nvPr>
        </p:nvSpPr>
        <p:spPr>
          <a:xfrm>
            <a:off x="5555615" y="4084320"/>
            <a:ext cx="1394460" cy="466090"/>
          </a:xfrm>
          <a:custGeom>
            <a:avLst/>
            <a:gdLst>
              <a:gd name="connsiteX0" fmla="*/ 165296 w 1399508"/>
              <a:gd name="connsiteY0" fmla="*/ 367481 h 425100"/>
              <a:gd name="connsiteX1" fmla="*/ 1215427 w 1399508"/>
              <a:gd name="connsiteY1" fmla="*/ 367481 h 425100"/>
              <a:gd name="connsiteX2" fmla="*/ 1399450 w 1399508"/>
              <a:gd name="connsiteY2" fmla="*/ 183649 h 425100"/>
              <a:gd name="connsiteX3" fmla="*/ 1399450 w 1399508"/>
              <a:gd name="connsiteY3" fmla="*/ 183554 h 425100"/>
              <a:gd name="connsiteX4" fmla="*/ 1399450 w 1399508"/>
              <a:gd name="connsiteY4" fmla="*/ 183554 h 425100"/>
              <a:gd name="connsiteX5" fmla="*/ 1215427 w 1399508"/>
              <a:gd name="connsiteY5" fmla="*/ -469 h 425100"/>
              <a:gd name="connsiteX6" fmla="*/ 183965 w 1399508"/>
              <a:gd name="connsiteY6" fmla="*/ -469 h 425100"/>
              <a:gd name="connsiteX7" fmla="*/ -58 w 1399508"/>
              <a:gd name="connsiteY7" fmla="*/ 183554 h 425100"/>
              <a:gd name="connsiteX8" fmla="*/ -58 w 1399508"/>
              <a:gd name="connsiteY8" fmla="*/ 424631 h 425100"/>
              <a:gd name="connsiteX9" fmla="*/ 23087 w 1399508"/>
              <a:gd name="connsiteY9" fmla="*/ 406534 h 425100"/>
              <a:gd name="connsiteX10" fmla="*/ 115385 w 1399508"/>
              <a:gd name="connsiteY10" fmla="*/ 369386 h 425100"/>
              <a:gd name="connsiteX11" fmla="*/ 165296 w 1399508"/>
              <a:gd name="connsiteY11" fmla="*/ 367481 h 42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9508" h="425100">
                <a:moveTo>
                  <a:pt x="165296" y="367481"/>
                </a:moveTo>
                <a:lnTo>
                  <a:pt x="1215427" y="367481"/>
                </a:lnTo>
                <a:cubicBezTo>
                  <a:pt x="1317011" y="367539"/>
                  <a:pt x="1399393" y="285233"/>
                  <a:pt x="1399450" y="183649"/>
                </a:cubicBezTo>
                <a:cubicBezTo>
                  <a:pt x="1399450" y="183620"/>
                  <a:pt x="1399450" y="183582"/>
                  <a:pt x="1399450" y="183554"/>
                </a:cubicBezTo>
                <a:lnTo>
                  <a:pt x="1399450" y="183554"/>
                </a:lnTo>
                <a:cubicBezTo>
                  <a:pt x="1399450" y="81922"/>
                  <a:pt x="1317059" y="-469"/>
                  <a:pt x="1215427" y="-469"/>
                </a:cubicBezTo>
                <a:lnTo>
                  <a:pt x="183965" y="-469"/>
                </a:lnTo>
                <a:cubicBezTo>
                  <a:pt x="82332" y="-469"/>
                  <a:pt x="-58" y="81922"/>
                  <a:pt x="-58" y="183554"/>
                </a:cubicBezTo>
                <a:lnTo>
                  <a:pt x="-58" y="424631"/>
                </a:lnTo>
                <a:lnTo>
                  <a:pt x="23087" y="406534"/>
                </a:lnTo>
                <a:cubicBezTo>
                  <a:pt x="49665" y="385579"/>
                  <a:pt x="81698" y="372682"/>
                  <a:pt x="115385" y="369386"/>
                </a:cubicBezTo>
                <a:cubicBezTo>
                  <a:pt x="132149" y="367672"/>
                  <a:pt x="149198" y="367481"/>
                  <a:pt x="165296" y="36748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none" lIns="0" tIns="0" rIns="0" bIns="10795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uFillTx/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打造平台</a:t>
            </a:r>
            <a:endParaRPr lang="zh-CN" altLang="en-US" sz="2400" b="1" dirty="0">
              <a:solidFill>
                <a:srgbClr val="FFFFFF"/>
              </a:solidFill>
              <a:uFillTx/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10"/>
            </p:custDataLst>
          </p:nvPr>
        </p:nvSpPr>
        <p:spPr>
          <a:xfrm>
            <a:off x="9092565" y="4326890"/>
            <a:ext cx="2272665" cy="1951990"/>
          </a:xfrm>
          <a:prstGeom prst="roundRect">
            <a:avLst>
              <a:gd name="adj" fmla="val 11912"/>
            </a:avLst>
          </a:prstGeom>
          <a:solidFill>
            <a:srgbClr val="FFFFFF"/>
          </a:solidFill>
          <a:ln w="317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52095" tIns="0" rIns="288290" bIns="0" rtlCol="0" anchor="ctr">
            <a:noAutofit/>
          </a:bodyPr>
          <a:lstStyle/>
          <a:p>
            <a:pPr indent="0" algn="l" fontAlgn="auto">
              <a:lnSpc>
                <a:spcPct val="1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kern="0" dirty="0">
              <a:ln>
                <a:noFill/>
                <a:prstDash val="sysDot"/>
              </a:ln>
              <a:solidFill>
                <a:schemeClr val="bg1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2" name="图形 34" descr="未标题-1 [已恢复]"/>
          <p:cNvSpPr/>
          <p:nvPr>
            <p:custDataLst>
              <p:tags r:id="rId11"/>
            </p:custDataLst>
          </p:nvPr>
        </p:nvSpPr>
        <p:spPr>
          <a:xfrm>
            <a:off x="8886825" y="4439920"/>
            <a:ext cx="205740" cy="422910"/>
          </a:xfrm>
          <a:custGeom>
            <a:avLst/>
            <a:gdLst>
              <a:gd name="connsiteX0" fmla="*/ -57 w 101828"/>
              <a:gd name="connsiteY0" fmla="*/ 47867 h 327088"/>
              <a:gd name="connsiteX1" fmla="*/ -57 w 101828"/>
              <a:gd name="connsiteY1" fmla="*/ 199314 h 327088"/>
              <a:gd name="connsiteX2" fmla="*/ 23660 w 101828"/>
              <a:gd name="connsiteY2" fmla="*/ 269418 h 327088"/>
              <a:gd name="connsiteX3" fmla="*/ 101765 w 101828"/>
              <a:gd name="connsiteY3" fmla="*/ 326568 h 327088"/>
              <a:gd name="connsiteX4" fmla="*/ 101765 w 101828"/>
              <a:gd name="connsiteY4" fmla="*/ -520 h 327088"/>
              <a:gd name="connsiteX5" fmla="*/ -57 w 101828"/>
              <a:gd name="connsiteY5" fmla="*/ 47867 h 32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828" h="327088">
                <a:moveTo>
                  <a:pt x="-57" y="47867"/>
                </a:moveTo>
                <a:lnTo>
                  <a:pt x="-57" y="199314"/>
                </a:lnTo>
                <a:cubicBezTo>
                  <a:pt x="-329" y="224699"/>
                  <a:pt x="8034" y="249416"/>
                  <a:pt x="23660" y="269418"/>
                </a:cubicBezTo>
                <a:cubicBezTo>
                  <a:pt x="44745" y="294450"/>
                  <a:pt x="71531" y="314043"/>
                  <a:pt x="101765" y="326568"/>
                </a:cubicBezTo>
                <a:lnTo>
                  <a:pt x="101765" y="-520"/>
                </a:lnTo>
                <a:cubicBezTo>
                  <a:pt x="101765" y="-520"/>
                  <a:pt x="85954" y="1861"/>
                  <a:pt x="-57" y="4786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图形 35" descr="12356"/>
          <p:cNvSpPr/>
          <p:nvPr>
            <p:custDataLst>
              <p:tags r:id="rId12"/>
            </p:custDataLst>
          </p:nvPr>
        </p:nvSpPr>
        <p:spPr>
          <a:xfrm>
            <a:off x="8887460" y="4084320"/>
            <a:ext cx="1394460" cy="466090"/>
          </a:xfrm>
          <a:custGeom>
            <a:avLst/>
            <a:gdLst>
              <a:gd name="connsiteX0" fmla="*/ 165296 w 1399508"/>
              <a:gd name="connsiteY0" fmla="*/ 367481 h 425100"/>
              <a:gd name="connsiteX1" fmla="*/ 1215427 w 1399508"/>
              <a:gd name="connsiteY1" fmla="*/ 367481 h 425100"/>
              <a:gd name="connsiteX2" fmla="*/ 1399450 w 1399508"/>
              <a:gd name="connsiteY2" fmla="*/ 183649 h 425100"/>
              <a:gd name="connsiteX3" fmla="*/ 1399450 w 1399508"/>
              <a:gd name="connsiteY3" fmla="*/ 183554 h 425100"/>
              <a:gd name="connsiteX4" fmla="*/ 1399450 w 1399508"/>
              <a:gd name="connsiteY4" fmla="*/ 183554 h 425100"/>
              <a:gd name="connsiteX5" fmla="*/ 1215427 w 1399508"/>
              <a:gd name="connsiteY5" fmla="*/ -469 h 425100"/>
              <a:gd name="connsiteX6" fmla="*/ 183965 w 1399508"/>
              <a:gd name="connsiteY6" fmla="*/ -469 h 425100"/>
              <a:gd name="connsiteX7" fmla="*/ -58 w 1399508"/>
              <a:gd name="connsiteY7" fmla="*/ 183554 h 425100"/>
              <a:gd name="connsiteX8" fmla="*/ -58 w 1399508"/>
              <a:gd name="connsiteY8" fmla="*/ 424631 h 425100"/>
              <a:gd name="connsiteX9" fmla="*/ 23087 w 1399508"/>
              <a:gd name="connsiteY9" fmla="*/ 406534 h 425100"/>
              <a:gd name="connsiteX10" fmla="*/ 115385 w 1399508"/>
              <a:gd name="connsiteY10" fmla="*/ 369386 h 425100"/>
              <a:gd name="connsiteX11" fmla="*/ 165296 w 1399508"/>
              <a:gd name="connsiteY11" fmla="*/ 367481 h 42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9508" h="425100">
                <a:moveTo>
                  <a:pt x="165296" y="367481"/>
                </a:moveTo>
                <a:lnTo>
                  <a:pt x="1215427" y="367481"/>
                </a:lnTo>
                <a:cubicBezTo>
                  <a:pt x="1317011" y="367539"/>
                  <a:pt x="1399393" y="285233"/>
                  <a:pt x="1399450" y="183649"/>
                </a:cubicBezTo>
                <a:cubicBezTo>
                  <a:pt x="1399450" y="183620"/>
                  <a:pt x="1399450" y="183582"/>
                  <a:pt x="1399450" y="183554"/>
                </a:cubicBezTo>
                <a:lnTo>
                  <a:pt x="1399450" y="183554"/>
                </a:lnTo>
                <a:cubicBezTo>
                  <a:pt x="1399450" y="81922"/>
                  <a:pt x="1317059" y="-469"/>
                  <a:pt x="1215427" y="-469"/>
                </a:cubicBezTo>
                <a:lnTo>
                  <a:pt x="183965" y="-469"/>
                </a:lnTo>
                <a:cubicBezTo>
                  <a:pt x="82332" y="-469"/>
                  <a:pt x="-58" y="81922"/>
                  <a:pt x="-58" y="183554"/>
                </a:cubicBezTo>
                <a:lnTo>
                  <a:pt x="-58" y="424631"/>
                </a:lnTo>
                <a:lnTo>
                  <a:pt x="23087" y="406534"/>
                </a:lnTo>
                <a:cubicBezTo>
                  <a:pt x="49665" y="385579"/>
                  <a:pt x="81698" y="372682"/>
                  <a:pt x="115385" y="369386"/>
                </a:cubicBezTo>
                <a:cubicBezTo>
                  <a:pt x="132149" y="367672"/>
                  <a:pt x="149198" y="367481"/>
                  <a:pt x="165296" y="36748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none" lIns="0" tIns="0" rIns="0" bIns="10795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uFillTx/>
                <a:latin typeface="黑体" panose="02010609060101010101" charset="-122"/>
                <a:ea typeface="黑体" panose="02010609060101010101" charset="-122"/>
                <a:cs typeface="+mn-ea"/>
                <a:sym typeface="+mn-ea"/>
              </a:rPr>
              <a:t>产品范围</a:t>
            </a:r>
            <a:endParaRPr lang="zh-CN" altLang="en-US" sz="2400" b="1" dirty="0">
              <a:solidFill>
                <a:srgbClr val="FFFFFF"/>
              </a:solidFill>
              <a:uFillTx/>
              <a:latin typeface="黑体" panose="02010609060101010101" charset="-122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029960" y="1955165"/>
            <a:ext cx="1875155" cy="12376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/>
            <a:r>
              <a:rPr lang="zh-CN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大赛的作用是可以帮助经验多年的、有意塑造自家品牌的企业；</a:t>
            </a:r>
            <a:endParaRPr lang="zh-CN" b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66250" y="1907540"/>
            <a:ext cx="1819910" cy="12852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/>
            <a:r>
              <a:rPr lang="zh-CN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大赛可以帮助有自己的产品、有意打造产品品牌知名度者；</a:t>
            </a:r>
            <a:endParaRPr lang="zh-CN" altLang="en-US" b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9465" y="4514850"/>
            <a:ext cx="214439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有意打造一个个性化、专能化的平台，可以来参赛借力打力，既能提高知名度，又能同时聚粉，一举二得；</a:t>
            </a:r>
            <a:endParaRPr lang="zh-CN" altLang="en-US" b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90355" y="4504055"/>
            <a:ext cx="217741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有意借力</a:t>
            </a:r>
            <a:r>
              <a:rPr lang="en-US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AI</a:t>
            </a:r>
            <a:r>
              <a:rPr lang="zh-CN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创新</a:t>
            </a:r>
            <a:r>
              <a:rPr lang="zh-CN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发展的、以设计、策划等方式来制造的产品为主，如珠宝、动漫、游戏、文旅……</a:t>
            </a:r>
            <a:endParaRPr lang="zh-CN" altLang="en-US" b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-20311" y="0"/>
            <a:ext cx="9105180" cy="6882040"/>
          </a:xfrm>
          <a:custGeom>
            <a:avLst/>
            <a:gdLst>
              <a:gd name="connsiteX0" fmla="*/ 0 w 5591177"/>
              <a:gd name="connsiteY0" fmla="*/ 0 h 6858001"/>
              <a:gd name="connsiteX1" fmla="*/ 5591177 w 5591177"/>
              <a:gd name="connsiteY1" fmla="*/ 0 h 6858001"/>
              <a:gd name="connsiteX2" fmla="*/ 5591177 w 5591177"/>
              <a:gd name="connsiteY2" fmla="*/ 6858001 h 6858001"/>
              <a:gd name="connsiteX3" fmla="*/ 0 w 5591177"/>
              <a:gd name="connsiteY3" fmla="*/ 6858001 h 6858001"/>
              <a:gd name="connsiteX4" fmla="*/ 0 w 5591177"/>
              <a:gd name="connsiteY4" fmla="*/ 0 h 6858001"/>
              <a:gd name="connsiteX0-1" fmla="*/ 0 w 5591177"/>
              <a:gd name="connsiteY0-2" fmla="*/ 0 h 6867526"/>
              <a:gd name="connsiteX1-3" fmla="*/ 5591177 w 5591177"/>
              <a:gd name="connsiteY1-4" fmla="*/ 0 h 6867526"/>
              <a:gd name="connsiteX2-5" fmla="*/ 2324102 w 5591177"/>
              <a:gd name="connsiteY2-6" fmla="*/ 6867526 h 6867526"/>
              <a:gd name="connsiteX3-7" fmla="*/ 0 w 5591177"/>
              <a:gd name="connsiteY3-8" fmla="*/ 6858001 h 6867526"/>
              <a:gd name="connsiteX4-9" fmla="*/ 0 w 5591177"/>
              <a:gd name="connsiteY4-10" fmla="*/ 0 h 6867526"/>
              <a:gd name="connsiteX0-11" fmla="*/ 0 w 7210427"/>
              <a:gd name="connsiteY0-12" fmla="*/ 0 h 6867526"/>
              <a:gd name="connsiteX1-13" fmla="*/ 7210427 w 7210427"/>
              <a:gd name="connsiteY1-14" fmla="*/ 0 h 6867526"/>
              <a:gd name="connsiteX2-15" fmla="*/ 2324102 w 7210427"/>
              <a:gd name="connsiteY2-16" fmla="*/ 6867526 h 6867526"/>
              <a:gd name="connsiteX3-17" fmla="*/ 0 w 7210427"/>
              <a:gd name="connsiteY3-18" fmla="*/ 6858001 h 6867526"/>
              <a:gd name="connsiteX4-19" fmla="*/ 0 w 7210427"/>
              <a:gd name="connsiteY4-20" fmla="*/ 0 h 6867526"/>
              <a:gd name="connsiteX0-21" fmla="*/ 0 w 7210427"/>
              <a:gd name="connsiteY0-22" fmla="*/ 0 h 6867526"/>
              <a:gd name="connsiteX1-23" fmla="*/ 7210427 w 7210427"/>
              <a:gd name="connsiteY1-24" fmla="*/ 0 h 6867526"/>
              <a:gd name="connsiteX2-25" fmla="*/ 2837909 w 7210427"/>
              <a:gd name="connsiteY2-26" fmla="*/ 6867526 h 6867526"/>
              <a:gd name="connsiteX3-27" fmla="*/ 0 w 7210427"/>
              <a:gd name="connsiteY3-28" fmla="*/ 6858001 h 6867526"/>
              <a:gd name="connsiteX4-29" fmla="*/ 0 w 7210427"/>
              <a:gd name="connsiteY4-30" fmla="*/ 0 h 6867526"/>
              <a:gd name="connsiteX0-31" fmla="*/ 0 w 7210427"/>
              <a:gd name="connsiteY0-32" fmla="*/ 0 h 6882040"/>
              <a:gd name="connsiteX1-33" fmla="*/ 7210427 w 7210427"/>
              <a:gd name="connsiteY1-34" fmla="*/ 0 h 6882040"/>
              <a:gd name="connsiteX2-35" fmla="*/ 3686964 w 7210427"/>
              <a:gd name="connsiteY2-36" fmla="*/ 6882040 h 6882040"/>
              <a:gd name="connsiteX3-37" fmla="*/ 0 w 7210427"/>
              <a:gd name="connsiteY3-38" fmla="*/ 6858001 h 6882040"/>
              <a:gd name="connsiteX4-39" fmla="*/ 0 w 7210427"/>
              <a:gd name="connsiteY4-40" fmla="*/ 0 h 68820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210427" h="6882040">
                <a:moveTo>
                  <a:pt x="0" y="0"/>
                </a:moveTo>
                <a:lnTo>
                  <a:pt x="7210427" y="0"/>
                </a:lnTo>
                <a:lnTo>
                  <a:pt x="3686964" y="6882040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rgbClr val="014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1765935" y="2061845"/>
            <a:ext cx="2204085" cy="4079875"/>
            <a:chOff x="1577145" y="1289509"/>
            <a:chExt cx="2659770" cy="4923234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email"/>
            <a:stretch>
              <a:fillRect/>
            </a:stretch>
          </p:blipFill>
          <p:spPr>
            <a:xfrm>
              <a:off x="1577145" y="1289509"/>
              <a:ext cx="2659770" cy="4923234"/>
            </a:xfrm>
            <a:prstGeom prst="rect">
              <a:avLst/>
            </a:prstGeom>
          </p:spPr>
        </p:pic>
        <p:sp>
          <p:nvSpPr>
            <p:cNvPr id="19" name="椭圆 18"/>
            <p:cNvSpPr/>
            <p:nvPr>
              <p:custDataLst>
                <p:tags r:id="rId5"/>
              </p:custDataLst>
            </p:nvPr>
          </p:nvSpPr>
          <p:spPr>
            <a:xfrm>
              <a:off x="3033157" y="1875264"/>
              <a:ext cx="135961" cy="128299"/>
            </a:xfrm>
            <a:prstGeom prst="ellipse">
              <a:avLst/>
            </a:prstGeom>
            <a:solidFill>
              <a:srgbClr val="FFA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>
              <p:custDataLst>
                <p:tags r:id="rId6"/>
              </p:custDataLst>
            </p:nvPr>
          </p:nvSpPr>
          <p:spPr>
            <a:xfrm>
              <a:off x="2659857" y="1875263"/>
              <a:ext cx="114300" cy="105938"/>
            </a:xfrm>
            <a:prstGeom prst="ellipse">
              <a:avLst/>
            </a:prstGeom>
            <a:solidFill>
              <a:srgbClr val="FFA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1999615" y="3074035"/>
            <a:ext cx="1745615" cy="73406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zh-CN" altLang="en-US" sz="2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组织构成</a:t>
            </a:r>
            <a:endParaRPr lang="zh-CN" altLang="en-US" sz="24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椭圆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34415" y="2515691"/>
            <a:ext cx="736600" cy="735012"/>
          </a:xfrm>
          <a:prstGeom prst="ellipse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scaled="0"/>
          </a:grad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17" name="椭圆 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988175" y="2576830"/>
            <a:ext cx="628650" cy="630555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latin typeface="+mn-lt"/>
                <a:ea typeface="+mn-ea"/>
              </a:rPr>
              <a:t>01</a:t>
            </a:r>
            <a:endParaRPr lang="en-US" altLang="zh-CN" sz="2000" dirty="0">
              <a:latin typeface="+mn-lt"/>
              <a:ea typeface="+mn-ea"/>
            </a:endParaRPr>
          </a:p>
        </p:txBody>
      </p:sp>
      <p:sp>
        <p:nvSpPr>
          <p:cNvPr id="18" name="文本框 3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844790" y="2546985"/>
            <a:ext cx="2768600" cy="63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>
                <a:latin typeface="+mn-lt"/>
                <a:ea typeface="+mn-ea"/>
              </a:rPr>
              <a:t>世界人工智能产业生态建设促进会</a:t>
            </a:r>
            <a:endParaRPr lang="zh-CN" altLang="en-US" sz="2400" b="1">
              <a:latin typeface="+mn-lt"/>
              <a:ea typeface="+mn-ea"/>
            </a:endParaRPr>
          </a:p>
        </p:txBody>
      </p:sp>
      <p:sp>
        <p:nvSpPr>
          <p:cNvPr id="13" name="椭圆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241415" y="3590925"/>
            <a:ext cx="736600" cy="736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14" name="椭圆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303645" y="3645535"/>
            <a:ext cx="630555" cy="6286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latin typeface="+mn-lt"/>
                <a:ea typeface="+mn-ea"/>
              </a:rPr>
              <a:t>02</a:t>
            </a:r>
            <a:endParaRPr lang="en-US" altLang="zh-CN" sz="2000" dirty="0">
              <a:latin typeface="+mn-lt"/>
              <a:ea typeface="+mn-ea"/>
            </a:endParaRPr>
          </a:p>
        </p:txBody>
      </p:sp>
      <p:sp>
        <p:nvSpPr>
          <p:cNvPr id="15" name="文本框 36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110095" y="3808095"/>
            <a:ext cx="1793240" cy="63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>
                <a:latin typeface="+mn-lt"/>
                <a:ea typeface="+mn-ea"/>
              </a:rPr>
              <a:t>大专院校</a:t>
            </a:r>
            <a:endParaRPr lang="zh-CN" altLang="en-US" sz="2400" b="1">
              <a:latin typeface="+mn-lt"/>
              <a:ea typeface="+mn-ea"/>
            </a:endParaRPr>
          </a:p>
        </p:txBody>
      </p:sp>
      <p:sp>
        <p:nvSpPr>
          <p:cNvPr id="3" name="椭圆 2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20055" y="4701540"/>
            <a:ext cx="736600" cy="736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7" name="椭圆 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72125" y="4755515"/>
            <a:ext cx="630555" cy="6286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latin typeface="+mn-lt"/>
                <a:ea typeface="+mn-ea"/>
              </a:rPr>
              <a:t>03</a:t>
            </a:r>
            <a:endParaRPr lang="en-US" altLang="zh-CN" sz="2000" dirty="0">
              <a:latin typeface="+mn-lt"/>
              <a:ea typeface="+mn-ea"/>
            </a:endParaRPr>
          </a:p>
        </p:txBody>
      </p:sp>
      <p:sp>
        <p:nvSpPr>
          <p:cNvPr id="8" name="文本框 3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405880" y="4773930"/>
            <a:ext cx="1793240" cy="63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>
                <a:latin typeface="+mn-lt"/>
                <a:ea typeface="+mn-ea"/>
              </a:rPr>
              <a:t>企业商家</a:t>
            </a:r>
            <a:endParaRPr lang="zh-CN" altLang="en-US" sz="2400" b="1">
              <a:latin typeface="+mn-lt"/>
              <a:ea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7"/>
            </p:custDataLst>
          </p:nvPr>
        </p:nvSpPr>
        <p:spPr>
          <a:xfrm>
            <a:off x="1024255" y="1021715"/>
            <a:ext cx="52171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营销模式</a:t>
            </a:r>
            <a:r>
              <a:rPr lang="en-US" altLang="zh-CN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设计大赛</a:t>
            </a:r>
            <a:endParaRPr lang="zh-CN" altLang="en-US" sz="4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125345" y="676275"/>
            <a:ext cx="272986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服务对象</a:t>
            </a:r>
            <a:endParaRPr lang="zh-CN" altLang="en-US" sz="4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7199630" y="4060825"/>
            <a:ext cx="4645660" cy="2584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7200265" y="968375"/>
            <a:ext cx="4645660" cy="3086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348105" y="2097405"/>
            <a:ext cx="5551170" cy="36023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3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一、以年青人为主；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二、以借力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创新发展为主；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三、以创业者或有意创业者为主；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1704908" y="2557280"/>
            <a:ext cx="8887906" cy="2445563"/>
          </a:xfrm>
          <a:prstGeom prst="ellipse">
            <a:avLst/>
          </a:prstGeom>
          <a:gradFill>
            <a:gsLst>
              <a:gs pos="9000">
                <a:schemeClr val="accent1">
                  <a:lumMod val="20000"/>
                  <a:lumOff val="80000"/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>
            <p:custDataLst>
              <p:tags r:id="rId2"/>
            </p:custDataLst>
          </p:nvPr>
        </p:nvSpPr>
        <p:spPr>
          <a:xfrm>
            <a:off x="3728976" y="4520241"/>
            <a:ext cx="781354" cy="781354"/>
          </a:xfrm>
          <a:prstGeom prst="ellipse">
            <a:avLst/>
          </a:prstGeom>
          <a:gradFill>
            <a:gsLst>
              <a:gs pos="5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578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2997909" y="2844542"/>
            <a:ext cx="6301904" cy="173379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3802882" y="3066054"/>
            <a:ext cx="4691956" cy="1291405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10000"/>
                </a:schemeClr>
              </a:gs>
              <a:gs pos="48000">
                <a:schemeClr val="accent1">
                  <a:lumMod val="20000"/>
                  <a:lumOff val="80000"/>
                  <a:alpha val="88000"/>
                </a:schemeClr>
              </a:gs>
              <a:gs pos="100000">
                <a:schemeClr val="accent1">
                  <a:alpha val="34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合作形式</a:t>
            </a:r>
            <a:endParaRPr lang="zh-CN" altLang="en-US" sz="3200" b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69" name="椭圆 68"/>
          <p:cNvSpPr/>
          <p:nvPr>
            <p:custDataLst>
              <p:tags r:id="rId5"/>
            </p:custDataLst>
          </p:nvPr>
        </p:nvSpPr>
        <p:spPr>
          <a:xfrm>
            <a:off x="5758183" y="2232354"/>
            <a:ext cx="781354" cy="781354"/>
          </a:xfrm>
          <a:prstGeom prst="ellipse">
            <a:avLst/>
          </a:prstGeom>
          <a:gradFill>
            <a:gsLst>
              <a:gs pos="5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578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4882033" y="1463675"/>
            <a:ext cx="2533656" cy="5706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冠名</a:t>
            </a:r>
            <a:endParaRPr lang="zh-CN" altLang="en-US" sz="4000" b="1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4" name="弧形 3"/>
          <p:cNvSpPr/>
          <p:nvPr>
            <p:custDataLst>
              <p:tags r:id="rId7"/>
            </p:custDataLst>
          </p:nvPr>
        </p:nvSpPr>
        <p:spPr>
          <a:xfrm rot="10800000">
            <a:off x="1705051" y="2527915"/>
            <a:ext cx="9874174" cy="2490886"/>
          </a:xfrm>
          <a:prstGeom prst="arc">
            <a:avLst>
              <a:gd name="adj1" fmla="val 20851858"/>
              <a:gd name="adj2" fmla="val 3029959"/>
            </a:avLst>
          </a:prstGeom>
          <a:ln>
            <a:gradFill>
              <a:gsLst>
                <a:gs pos="78000">
                  <a:schemeClr val="accent1">
                    <a:lumMod val="5000"/>
                    <a:lumOff val="95000"/>
                    <a:alpha val="0"/>
                  </a:schemeClr>
                </a:gs>
                <a:gs pos="26000">
                  <a:schemeClr val="accent1">
                    <a:alpha val="45000"/>
                  </a:schemeClr>
                </a:gs>
              </a:gsLst>
              <a:lin ang="1746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6918325" y="5267960"/>
            <a:ext cx="2533650" cy="7994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赞助</a:t>
            </a:r>
            <a:endParaRPr lang="zh-CN" altLang="en-US" sz="4000" b="1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2853055" y="5332095"/>
            <a:ext cx="2533650" cy="7550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+mn-ea"/>
              </a:rPr>
              <a:t>参赛</a:t>
            </a:r>
            <a:endParaRPr lang="zh-CN" altLang="en-US" sz="4000" b="1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+mn-ea"/>
            </a:endParaRPr>
          </a:p>
        </p:txBody>
      </p:sp>
      <p:sp>
        <p:nvSpPr>
          <p:cNvPr id="77" name="弧形 76"/>
          <p:cNvSpPr/>
          <p:nvPr>
            <p:custDataLst>
              <p:tags r:id="rId10"/>
            </p:custDataLst>
          </p:nvPr>
        </p:nvSpPr>
        <p:spPr>
          <a:xfrm>
            <a:off x="967105" y="2527915"/>
            <a:ext cx="9625852" cy="2501738"/>
          </a:xfrm>
          <a:prstGeom prst="arc">
            <a:avLst>
              <a:gd name="adj1" fmla="val 19873334"/>
              <a:gd name="adj2" fmla="val 1020723"/>
            </a:avLst>
          </a:prstGeom>
          <a:ln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33000">
                  <a:schemeClr val="accent1">
                    <a:alpha val="70000"/>
                  </a:schemeClr>
                </a:gs>
              </a:gsLst>
              <a:lin ang="1698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33" name="图片 32" descr="333438303937363b333438313035353bb2fac6b7c4a3d0cd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976823" y="2450993"/>
            <a:ext cx="344077" cy="344077"/>
          </a:xfrm>
          <a:prstGeom prst="rect">
            <a:avLst/>
          </a:prstGeom>
        </p:spPr>
      </p:pic>
      <p:pic>
        <p:nvPicPr>
          <p:cNvPr id="256" name="图形 149" descr="333438303937363b333438313038303bd7e9d6afbcdcb9b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47615" y="4738880"/>
            <a:ext cx="344077" cy="344077"/>
          </a:xfrm>
          <a:prstGeom prst="rect">
            <a:avLst/>
          </a:prstGeom>
        </p:spPr>
      </p:pic>
      <p:sp>
        <p:nvSpPr>
          <p:cNvPr id="18" name="弧形 17"/>
          <p:cNvSpPr/>
          <p:nvPr>
            <p:custDataLst>
              <p:tags r:id="rId16"/>
            </p:custDataLst>
          </p:nvPr>
        </p:nvSpPr>
        <p:spPr>
          <a:xfrm flipH="1" flipV="1">
            <a:off x="4393829" y="4625571"/>
            <a:ext cx="3680792" cy="374718"/>
          </a:xfrm>
          <a:prstGeom prst="arc">
            <a:avLst>
              <a:gd name="adj1" fmla="val 10508688"/>
              <a:gd name="adj2" fmla="val 20771787"/>
            </a:avLst>
          </a:prstGeom>
          <a:ln>
            <a:gradFill>
              <a:gsLst>
                <a:gs pos="94000">
                  <a:schemeClr val="accent1">
                    <a:lumMod val="5000"/>
                    <a:lumOff val="95000"/>
                    <a:alpha val="0"/>
                  </a:schemeClr>
                </a:gs>
                <a:gs pos="22000">
                  <a:schemeClr val="accent1">
                    <a:alpha val="55000"/>
                  </a:schemeClr>
                </a:gs>
              </a:gsLst>
              <a:lin ang="738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 fontScale="67500"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17"/>
            </p:custDataLst>
          </p:nvPr>
        </p:nvSpPr>
        <p:spPr>
          <a:xfrm>
            <a:off x="7794700" y="4520241"/>
            <a:ext cx="781354" cy="781354"/>
          </a:xfrm>
          <a:prstGeom prst="ellipse">
            <a:avLst/>
          </a:prstGeom>
          <a:gradFill>
            <a:gsLst>
              <a:gs pos="5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81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5780000" scaled="0"/>
            </a:gradFill>
          </a:ln>
          <a:effectLst>
            <a:outerShdw blurRad="342900" sx="106000" sy="106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32" name="图片 31" descr="333438303937363b333438313039323bcfeec4bfbcc6bbae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013339" y="4738880"/>
            <a:ext cx="344077" cy="344077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056130" y="301625"/>
            <a:ext cx="8079740" cy="745490"/>
          </a:xfrm>
        </p:spPr>
        <p:txBody>
          <a:bodyPr>
            <a:normAutofit/>
          </a:bodyPr>
          <a:p>
            <a:pPr algn="ctr"/>
            <a:r>
              <a:rPr lang="zh-CN" sz="40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</a:rPr>
              <a:t>企业参与大赛合作的方式</a:t>
            </a:r>
            <a:endParaRPr lang="zh-CN" sz="40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r>
              <a:rPr lang="en-US" altLang="zh-CN"/>
              <a:t>JN</a:t>
            </a:r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感谢聆听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目录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圆角矩形 11"/>
          <p:cNvSpPr/>
          <p:nvPr>
            <p:custDataLst>
              <p:tags r:id="rId2"/>
            </p:custDataLst>
          </p:nvPr>
        </p:nvSpPr>
        <p:spPr>
          <a:xfrm>
            <a:off x="5426710" y="1478280"/>
            <a:ext cx="2929890" cy="1938655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5558790" y="2202180"/>
            <a:ext cx="254317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序号"/>
          <p:cNvSpPr txBox="1"/>
          <p:nvPr>
            <p:custDataLst>
              <p:tags r:id="rId4"/>
            </p:custDataLst>
          </p:nvPr>
        </p:nvSpPr>
        <p:spPr>
          <a:xfrm>
            <a:off x="5652770" y="1593215"/>
            <a:ext cx="2529205" cy="608965"/>
          </a:xfrm>
          <a:prstGeom prst="rect">
            <a:avLst/>
          </a:prstGeom>
          <a:noFill/>
        </p:spPr>
        <p:txBody>
          <a:bodyPr wrap="none" lIns="91440" tIns="0" rIns="91440" bIns="0" rtlCol="0" anchor="t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01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20" name="标题"/>
          <p:cNvSpPr txBox="1"/>
          <p:nvPr>
            <p:custDataLst>
              <p:tags r:id="rId5"/>
            </p:custDataLst>
          </p:nvPr>
        </p:nvSpPr>
        <p:spPr>
          <a:xfrm>
            <a:off x="5652770" y="2298700"/>
            <a:ext cx="2528570" cy="92160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rgbClr val="FFFFFF"/>
                </a:solidFill>
                <a:cs typeface="MiSans Heavy" panose="00000A00000000000000" charset="-122"/>
                <a:sym typeface="+mn-ea"/>
              </a:rPr>
              <a:t>大赛意义</a:t>
            </a:r>
            <a:endParaRPr lang="zh-CN" altLang="en-US" sz="2400" dirty="0">
              <a:solidFill>
                <a:srgbClr val="FFFFFF"/>
              </a:solidFill>
              <a:cs typeface="MiSans Heavy" panose="00000A00000000000000" charset="-122"/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6"/>
            </p:custDataLst>
          </p:nvPr>
        </p:nvSpPr>
        <p:spPr>
          <a:xfrm>
            <a:off x="5426710" y="3908425"/>
            <a:ext cx="2929890" cy="1938655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7"/>
            </p:custDataLst>
          </p:nvPr>
        </p:nvCxnSpPr>
        <p:spPr>
          <a:xfrm>
            <a:off x="5558790" y="4632325"/>
            <a:ext cx="254317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序号"/>
          <p:cNvSpPr txBox="1"/>
          <p:nvPr>
            <p:custDataLst>
              <p:tags r:id="rId8"/>
            </p:custDataLst>
          </p:nvPr>
        </p:nvSpPr>
        <p:spPr>
          <a:xfrm>
            <a:off x="5652770" y="4023360"/>
            <a:ext cx="2529205" cy="608965"/>
          </a:xfrm>
          <a:prstGeom prst="rect">
            <a:avLst/>
          </a:prstGeom>
          <a:noFill/>
        </p:spPr>
        <p:txBody>
          <a:bodyPr wrap="none" lIns="91440" tIns="0" rIns="91440" bIns="0" rtlCol="0" anchor="t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03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26" name="标题"/>
          <p:cNvSpPr txBox="1"/>
          <p:nvPr>
            <p:custDataLst>
              <p:tags r:id="rId9"/>
            </p:custDataLst>
          </p:nvPr>
        </p:nvSpPr>
        <p:spPr>
          <a:xfrm>
            <a:off x="5652770" y="4728845"/>
            <a:ext cx="2528570" cy="92160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rgbClr val="FFFFFF"/>
                </a:solidFill>
                <a:cs typeface="MiSans Heavy" panose="00000A00000000000000" charset="-122"/>
                <a:sym typeface="+mn-ea"/>
              </a:rPr>
              <a:t>大赛开展</a:t>
            </a:r>
            <a:endParaRPr lang="zh-CN" altLang="en-US" sz="2400" dirty="0">
              <a:solidFill>
                <a:srgbClr val="FFFFFF"/>
              </a:solidFill>
              <a:cs typeface="MiSans Heavy" panose="00000A00000000000000" charset="-122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10"/>
            </p:custDataLst>
          </p:nvPr>
        </p:nvSpPr>
        <p:spPr>
          <a:xfrm>
            <a:off x="8703945" y="1478280"/>
            <a:ext cx="2929890" cy="1938655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11"/>
            </p:custDataLst>
          </p:nvPr>
        </p:nvCxnSpPr>
        <p:spPr>
          <a:xfrm>
            <a:off x="8836025" y="2202180"/>
            <a:ext cx="254317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序号"/>
          <p:cNvSpPr txBox="1"/>
          <p:nvPr>
            <p:custDataLst>
              <p:tags r:id="rId12"/>
            </p:custDataLst>
          </p:nvPr>
        </p:nvSpPr>
        <p:spPr>
          <a:xfrm>
            <a:off x="8930005" y="1593215"/>
            <a:ext cx="2529205" cy="608965"/>
          </a:xfrm>
          <a:prstGeom prst="rect">
            <a:avLst/>
          </a:prstGeom>
          <a:noFill/>
        </p:spPr>
        <p:txBody>
          <a:bodyPr wrap="none" lIns="91440" tIns="0" rIns="91440" bIns="0" rtlCol="0" anchor="t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02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42" name="标题"/>
          <p:cNvSpPr txBox="1"/>
          <p:nvPr>
            <p:custDataLst>
              <p:tags r:id="rId13"/>
            </p:custDataLst>
          </p:nvPr>
        </p:nvSpPr>
        <p:spPr>
          <a:xfrm>
            <a:off x="8930005" y="2298700"/>
            <a:ext cx="2528570" cy="92160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rgbClr val="FFFFFF"/>
                </a:solidFill>
                <a:cs typeface="MiSans Heavy" panose="00000A00000000000000" charset="-122"/>
                <a:sym typeface="+mn-ea"/>
              </a:rPr>
              <a:t>赛事影响力</a:t>
            </a:r>
            <a:endParaRPr lang="zh-CN" altLang="en-US" sz="2400" dirty="0">
              <a:solidFill>
                <a:srgbClr val="FFFFFF"/>
              </a:solidFill>
              <a:cs typeface="MiSans Heavy" panose="00000A00000000000000" charset="-122"/>
              <a:sym typeface="+mn-ea"/>
            </a:endParaRPr>
          </a:p>
        </p:txBody>
      </p:sp>
      <p:sp>
        <p:nvSpPr>
          <p:cNvPr id="45" name="圆角矩形 44"/>
          <p:cNvSpPr/>
          <p:nvPr>
            <p:custDataLst>
              <p:tags r:id="rId14"/>
            </p:custDataLst>
          </p:nvPr>
        </p:nvSpPr>
        <p:spPr>
          <a:xfrm>
            <a:off x="8703945" y="3908425"/>
            <a:ext cx="2929890" cy="1938655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>
              <a:cs typeface="MiSans" panose="00000500000000000000" charset="-122"/>
              <a:sym typeface="+mn-ea"/>
            </a:endParaRPr>
          </a:p>
        </p:txBody>
      </p:sp>
      <p:cxnSp>
        <p:nvCxnSpPr>
          <p:cNvPr id="46" name="直接连接符 45"/>
          <p:cNvCxnSpPr/>
          <p:nvPr>
            <p:custDataLst>
              <p:tags r:id="rId15"/>
            </p:custDataLst>
          </p:nvPr>
        </p:nvCxnSpPr>
        <p:spPr>
          <a:xfrm>
            <a:off x="8836025" y="4632325"/>
            <a:ext cx="254317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序号"/>
          <p:cNvSpPr txBox="1"/>
          <p:nvPr>
            <p:custDataLst>
              <p:tags r:id="rId16"/>
            </p:custDataLst>
          </p:nvPr>
        </p:nvSpPr>
        <p:spPr>
          <a:xfrm>
            <a:off x="8930005" y="4023360"/>
            <a:ext cx="2529205" cy="608965"/>
          </a:xfrm>
          <a:prstGeom prst="rect">
            <a:avLst/>
          </a:prstGeom>
          <a:noFill/>
        </p:spPr>
        <p:txBody>
          <a:bodyPr wrap="none" lIns="91440" tIns="0" rIns="91440" bIns="0" rtlCol="0" anchor="t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MiSans Heavy" panose="00000A00000000000000" charset="-122"/>
                <a:sym typeface="+mn-ea"/>
              </a:rPr>
              <a:t>04</a:t>
            </a:r>
            <a:endParaRPr lang="en-US" altLang="zh-CN" sz="3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MiSans Heavy" panose="00000A00000000000000" charset="-122"/>
              <a:sym typeface="+mn-ea"/>
            </a:endParaRPr>
          </a:p>
        </p:txBody>
      </p:sp>
      <p:sp>
        <p:nvSpPr>
          <p:cNvPr id="51" name="标题"/>
          <p:cNvSpPr txBox="1"/>
          <p:nvPr>
            <p:custDataLst>
              <p:tags r:id="rId17"/>
            </p:custDataLst>
          </p:nvPr>
        </p:nvSpPr>
        <p:spPr>
          <a:xfrm>
            <a:off x="8930005" y="4728845"/>
            <a:ext cx="2528570" cy="921600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400" dirty="0">
                <a:solidFill>
                  <a:srgbClr val="FFFFFF"/>
                </a:solidFill>
                <a:cs typeface="MiSans Heavy" panose="00000A00000000000000" charset="-122"/>
                <a:sym typeface="+mn-ea"/>
              </a:rPr>
              <a:t>合作方式</a:t>
            </a:r>
            <a:endParaRPr lang="zh-CN" altLang="en-US" sz="2400" dirty="0">
              <a:solidFill>
                <a:srgbClr val="FFFFFF"/>
              </a:solidFill>
              <a:cs typeface="MiSans Heavy" panose="00000A00000000000000" charset="-122"/>
              <a:sym typeface="+mn-ea"/>
            </a:endParaRPr>
          </a:p>
        </p:txBody>
      </p:sp>
      <p:sp>
        <p:nvSpPr>
          <p:cNvPr id="21" name="任意多边形: 形状 20"/>
          <p:cNvSpPr/>
          <p:nvPr>
            <p:custDataLst>
              <p:tags r:id="rId18"/>
            </p:custDataLst>
          </p:nvPr>
        </p:nvSpPr>
        <p:spPr>
          <a:xfrm>
            <a:off x="692980" y="3086175"/>
            <a:ext cx="1482138" cy="210369"/>
          </a:xfrm>
          <a:custGeom>
            <a:avLst/>
            <a:gdLst/>
            <a:ahLst/>
            <a:cxnLst/>
            <a:rect l="l" t="t" r="r" b="b"/>
            <a:pathLst>
              <a:path w="1482138" h="210369">
                <a:moveTo>
                  <a:pt x="296209" y="44748"/>
                </a:moveTo>
                <a:cubicBezTo>
                  <a:pt x="281464" y="44748"/>
                  <a:pt x="269891" y="50063"/>
                  <a:pt x="261490" y="60693"/>
                </a:cubicBezTo>
                <a:cubicBezTo>
                  <a:pt x="253089" y="71323"/>
                  <a:pt x="248889" y="86154"/>
                  <a:pt x="248889" y="105185"/>
                </a:cubicBezTo>
                <a:cubicBezTo>
                  <a:pt x="248889" y="124215"/>
                  <a:pt x="253089" y="139046"/>
                  <a:pt x="261490" y="149676"/>
                </a:cubicBezTo>
                <a:cubicBezTo>
                  <a:pt x="269891" y="160306"/>
                  <a:pt x="281464" y="165621"/>
                  <a:pt x="296209" y="165621"/>
                </a:cubicBezTo>
                <a:cubicBezTo>
                  <a:pt x="310954" y="165621"/>
                  <a:pt x="322526" y="160306"/>
                  <a:pt x="330928" y="149676"/>
                </a:cubicBezTo>
                <a:cubicBezTo>
                  <a:pt x="339329" y="139046"/>
                  <a:pt x="343529" y="124215"/>
                  <a:pt x="343529" y="105185"/>
                </a:cubicBezTo>
                <a:cubicBezTo>
                  <a:pt x="343529" y="86154"/>
                  <a:pt x="339329" y="71323"/>
                  <a:pt x="330928" y="60693"/>
                </a:cubicBezTo>
                <a:cubicBezTo>
                  <a:pt x="322526" y="50063"/>
                  <a:pt x="310954" y="44748"/>
                  <a:pt x="296209" y="44748"/>
                </a:cubicBezTo>
                <a:close/>
                <a:moveTo>
                  <a:pt x="1148925" y="3600"/>
                </a:moveTo>
                <a:lnTo>
                  <a:pt x="1308374" y="3600"/>
                </a:lnTo>
                <a:lnTo>
                  <a:pt x="1308374" y="48349"/>
                </a:lnTo>
                <a:lnTo>
                  <a:pt x="1252566" y="48349"/>
                </a:lnTo>
                <a:lnTo>
                  <a:pt x="1252566" y="206769"/>
                </a:lnTo>
                <a:lnTo>
                  <a:pt x="1204732" y="206769"/>
                </a:lnTo>
                <a:lnTo>
                  <a:pt x="1204732" y="48349"/>
                </a:lnTo>
                <a:lnTo>
                  <a:pt x="1148925" y="48349"/>
                </a:lnTo>
                <a:close/>
                <a:moveTo>
                  <a:pt x="958158" y="3600"/>
                </a:moveTo>
                <a:lnTo>
                  <a:pt x="1001878" y="3600"/>
                </a:lnTo>
                <a:lnTo>
                  <a:pt x="1079802" y="118815"/>
                </a:lnTo>
                <a:lnTo>
                  <a:pt x="1081345" y="118815"/>
                </a:lnTo>
                <a:lnTo>
                  <a:pt x="1081345" y="3600"/>
                </a:lnTo>
                <a:lnTo>
                  <a:pt x="1129180" y="3600"/>
                </a:lnTo>
                <a:lnTo>
                  <a:pt x="1129180" y="206769"/>
                </a:lnTo>
                <a:lnTo>
                  <a:pt x="1088032" y="206769"/>
                </a:lnTo>
                <a:lnTo>
                  <a:pt x="1007536" y="91554"/>
                </a:lnTo>
                <a:lnTo>
                  <a:pt x="1005993" y="91554"/>
                </a:lnTo>
                <a:lnTo>
                  <a:pt x="1005993" y="206769"/>
                </a:lnTo>
                <a:lnTo>
                  <a:pt x="958158" y="206769"/>
                </a:lnTo>
                <a:close/>
                <a:moveTo>
                  <a:pt x="786708" y="3600"/>
                </a:moveTo>
                <a:lnTo>
                  <a:pt x="924811" y="3600"/>
                </a:lnTo>
                <a:lnTo>
                  <a:pt x="924811" y="46806"/>
                </a:lnTo>
                <a:lnTo>
                  <a:pt x="834543" y="46806"/>
                </a:lnTo>
                <a:lnTo>
                  <a:pt x="834543" y="82296"/>
                </a:lnTo>
                <a:lnTo>
                  <a:pt x="919925" y="82296"/>
                </a:lnTo>
                <a:lnTo>
                  <a:pt x="919925" y="125501"/>
                </a:lnTo>
                <a:lnTo>
                  <a:pt x="834543" y="125501"/>
                </a:lnTo>
                <a:lnTo>
                  <a:pt x="834543" y="163563"/>
                </a:lnTo>
                <a:lnTo>
                  <a:pt x="927897" y="163563"/>
                </a:lnTo>
                <a:lnTo>
                  <a:pt x="927897" y="206769"/>
                </a:lnTo>
                <a:lnTo>
                  <a:pt x="786708" y="206769"/>
                </a:lnTo>
                <a:close/>
                <a:moveTo>
                  <a:pt x="606000" y="3600"/>
                </a:moveTo>
                <a:lnTo>
                  <a:pt x="765449" y="3600"/>
                </a:lnTo>
                <a:lnTo>
                  <a:pt x="765449" y="48349"/>
                </a:lnTo>
                <a:lnTo>
                  <a:pt x="709642" y="48349"/>
                </a:lnTo>
                <a:lnTo>
                  <a:pt x="709642" y="206769"/>
                </a:lnTo>
                <a:lnTo>
                  <a:pt x="661807" y="206769"/>
                </a:lnTo>
                <a:lnTo>
                  <a:pt x="661807" y="48349"/>
                </a:lnTo>
                <a:lnTo>
                  <a:pt x="606000" y="48349"/>
                </a:lnTo>
                <a:close/>
                <a:moveTo>
                  <a:pt x="415233" y="3600"/>
                </a:moveTo>
                <a:lnTo>
                  <a:pt x="458953" y="3600"/>
                </a:lnTo>
                <a:lnTo>
                  <a:pt x="536877" y="118815"/>
                </a:lnTo>
                <a:lnTo>
                  <a:pt x="538420" y="118815"/>
                </a:lnTo>
                <a:lnTo>
                  <a:pt x="538420" y="3600"/>
                </a:lnTo>
                <a:lnTo>
                  <a:pt x="586255" y="3600"/>
                </a:lnTo>
                <a:lnTo>
                  <a:pt x="586255" y="206769"/>
                </a:lnTo>
                <a:lnTo>
                  <a:pt x="545107" y="206769"/>
                </a:lnTo>
                <a:lnTo>
                  <a:pt x="464611" y="91554"/>
                </a:lnTo>
                <a:lnTo>
                  <a:pt x="463068" y="91554"/>
                </a:lnTo>
                <a:lnTo>
                  <a:pt x="463068" y="206769"/>
                </a:lnTo>
                <a:lnTo>
                  <a:pt x="415233" y="206769"/>
                </a:lnTo>
                <a:close/>
                <a:moveTo>
                  <a:pt x="1403185" y="0"/>
                </a:moveTo>
                <a:cubicBezTo>
                  <a:pt x="1439876" y="0"/>
                  <a:pt x="1466193" y="16459"/>
                  <a:pt x="1482138" y="49378"/>
                </a:cubicBezTo>
                <a:lnTo>
                  <a:pt x="1440990" y="68408"/>
                </a:lnTo>
                <a:cubicBezTo>
                  <a:pt x="1436704" y="59322"/>
                  <a:pt x="1431475" y="52849"/>
                  <a:pt x="1425302" y="48992"/>
                </a:cubicBezTo>
                <a:cubicBezTo>
                  <a:pt x="1419130" y="45134"/>
                  <a:pt x="1411587" y="43205"/>
                  <a:pt x="1402671" y="43205"/>
                </a:cubicBezTo>
                <a:cubicBezTo>
                  <a:pt x="1394613" y="43205"/>
                  <a:pt x="1387798" y="44963"/>
                  <a:pt x="1382226" y="48477"/>
                </a:cubicBezTo>
                <a:cubicBezTo>
                  <a:pt x="1376654" y="51992"/>
                  <a:pt x="1373867" y="56407"/>
                  <a:pt x="1373867" y="61722"/>
                </a:cubicBezTo>
                <a:cubicBezTo>
                  <a:pt x="1373867" y="65322"/>
                  <a:pt x="1374939" y="68280"/>
                  <a:pt x="1377082" y="70594"/>
                </a:cubicBezTo>
                <a:cubicBezTo>
                  <a:pt x="1379225" y="72909"/>
                  <a:pt x="1382954" y="75181"/>
                  <a:pt x="1388269" y="77410"/>
                </a:cubicBezTo>
                <a:cubicBezTo>
                  <a:pt x="1393584" y="79638"/>
                  <a:pt x="1401471" y="82124"/>
                  <a:pt x="1411929" y="84868"/>
                </a:cubicBezTo>
                <a:cubicBezTo>
                  <a:pt x="1425474" y="88297"/>
                  <a:pt x="1436875" y="91940"/>
                  <a:pt x="1446134" y="95798"/>
                </a:cubicBezTo>
                <a:cubicBezTo>
                  <a:pt x="1455392" y="99655"/>
                  <a:pt x="1463536" y="105699"/>
                  <a:pt x="1470565" y="113928"/>
                </a:cubicBezTo>
                <a:cubicBezTo>
                  <a:pt x="1477595" y="122158"/>
                  <a:pt x="1481109" y="133131"/>
                  <a:pt x="1481109" y="146847"/>
                </a:cubicBezTo>
                <a:cubicBezTo>
                  <a:pt x="1481109" y="159534"/>
                  <a:pt x="1477680" y="170678"/>
                  <a:pt x="1470822" y="180280"/>
                </a:cubicBezTo>
                <a:cubicBezTo>
                  <a:pt x="1463964" y="189881"/>
                  <a:pt x="1454406" y="197296"/>
                  <a:pt x="1442147" y="202525"/>
                </a:cubicBezTo>
                <a:cubicBezTo>
                  <a:pt x="1429889" y="207754"/>
                  <a:pt x="1415873" y="210369"/>
                  <a:pt x="1400099" y="210369"/>
                </a:cubicBezTo>
                <a:cubicBezTo>
                  <a:pt x="1380726" y="210369"/>
                  <a:pt x="1363880" y="205697"/>
                  <a:pt x="1349564" y="196353"/>
                </a:cubicBezTo>
                <a:cubicBezTo>
                  <a:pt x="1335248" y="187009"/>
                  <a:pt x="1324661" y="174622"/>
                  <a:pt x="1317803" y="159191"/>
                </a:cubicBezTo>
                <a:lnTo>
                  <a:pt x="1359208" y="140417"/>
                </a:lnTo>
                <a:cubicBezTo>
                  <a:pt x="1362637" y="149333"/>
                  <a:pt x="1367952" y="156019"/>
                  <a:pt x="1375153" y="160477"/>
                </a:cubicBezTo>
                <a:cubicBezTo>
                  <a:pt x="1382354" y="164935"/>
                  <a:pt x="1390755" y="167164"/>
                  <a:pt x="1400357" y="167164"/>
                </a:cubicBezTo>
                <a:cubicBezTo>
                  <a:pt x="1410129" y="167164"/>
                  <a:pt x="1417887" y="165578"/>
                  <a:pt x="1423631" y="162406"/>
                </a:cubicBezTo>
                <a:cubicBezTo>
                  <a:pt x="1429374" y="159234"/>
                  <a:pt x="1432246" y="154905"/>
                  <a:pt x="1432246" y="149419"/>
                </a:cubicBezTo>
                <a:cubicBezTo>
                  <a:pt x="1432246" y="145647"/>
                  <a:pt x="1431217" y="142475"/>
                  <a:pt x="1429160" y="139903"/>
                </a:cubicBezTo>
                <a:cubicBezTo>
                  <a:pt x="1427103" y="137331"/>
                  <a:pt x="1423374" y="134888"/>
                  <a:pt x="1417973" y="132574"/>
                </a:cubicBezTo>
                <a:cubicBezTo>
                  <a:pt x="1412572" y="130259"/>
                  <a:pt x="1404729" y="127730"/>
                  <a:pt x="1394442" y="124987"/>
                </a:cubicBezTo>
                <a:cubicBezTo>
                  <a:pt x="1380554" y="121215"/>
                  <a:pt x="1369024" y="117400"/>
                  <a:pt x="1359851" y="113543"/>
                </a:cubicBezTo>
                <a:cubicBezTo>
                  <a:pt x="1350679" y="109685"/>
                  <a:pt x="1342578" y="103599"/>
                  <a:pt x="1335548" y="95283"/>
                </a:cubicBezTo>
                <a:cubicBezTo>
                  <a:pt x="1328519" y="86968"/>
                  <a:pt x="1325004" y="76038"/>
                  <a:pt x="1325004" y="62493"/>
                </a:cubicBezTo>
                <a:cubicBezTo>
                  <a:pt x="1325004" y="50492"/>
                  <a:pt x="1328476" y="39733"/>
                  <a:pt x="1335420" y="30218"/>
                </a:cubicBezTo>
                <a:cubicBezTo>
                  <a:pt x="1342363" y="20703"/>
                  <a:pt x="1351793" y="13287"/>
                  <a:pt x="1363709" y="7972"/>
                </a:cubicBezTo>
                <a:cubicBezTo>
                  <a:pt x="1375625" y="2657"/>
                  <a:pt x="1388784" y="0"/>
                  <a:pt x="1403185" y="0"/>
                </a:cubicBezTo>
                <a:close/>
                <a:moveTo>
                  <a:pt x="296209" y="0"/>
                </a:moveTo>
                <a:cubicBezTo>
                  <a:pt x="315926" y="0"/>
                  <a:pt x="332985" y="4200"/>
                  <a:pt x="347387" y="12602"/>
                </a:cubicBezTo>
                <a:cubicBezTo>
                  <a:pt x="361789" y="21003"/>
                  <a:pt x="372890" y="33090"/>
                  <a:pt x="380691" y="48863"/>
                </a:cubicBezTo>
                <a:cubicBezTo>
                  <a:pt x="388492" y="64637"/>
                  <a:pt x="392392" y="83410"/>
                  <a:pt x="392392" y="105185"/>
                </a:cubicBezTo>
                <a:cubicBezTo>
                  <a:pt x="392392" y="126959"/>
                  <a:pt x="388492" y="145732"/>
                  <a:pt x="380691" y="161506"/>
                </a:cubicBezTo>
                <a:cubicBezTo>
                  <a:pt x="372890" y="177279"/>
                  <a:pt x="361789" y="189366"/>
                  <a:pt x="347387" y="197768"/>
                </a:cubicBezTo>
                <a:cubicBezTo>
                  <a:pt x="332985" y="206169"/>
                  <a:pt x="315926" y="210369"/>
                  <a:pt x="296209" y="210369"/>
                </a:cubicBezTo>
                <a:cubicBezTo>
                  <a:pt x="276492" y="210369"/>
                  <a:pt x="259433" y="206169"/>
                  <a:pt x="245031" y="197768"/>
                </a:cubicBezTo>
                <a:cubicBezTo>
                  <a:pt x="230629" y="189366"/>
                  <a:pt x="219528" y="177279"/>
                  <a:pt x="211727" y="161506"/>
                </a:cubicBezTo>
                <a:cubicBezTo>
                  <a:pt x="203926" y="145732"/>
                  <a:pt x="200025" y="126959"/>
                  <a:pt x="200025" y="105185"/>
                </a:cubicBezTo>
                <a:cubicBezTo>
                  <a:pt x="200025" y="83410"/>
                  <a:pt x="203926" y="64637"/>
                  <a:pt x="211727" y="48863"/>
                </a:cubicBezTo>
                <a:cubicBezTo>
                  <a:pt x="219528" y="33090"/>
                  <a:pt x="230629" y="21003"/>
                  <a:pt x="245031" y="12602"/>
                </a:cubicBezTo>
                <a:cubicBezTo>
                  <a:pt x="259433" y="4200"/>
                  <a:pt x="276492" y="0"/>
                  <a:pt x="296209" y="0"/>
                </a:cubicBezTo>
                <a:close/>
                <a:moveTo>
                  <a:pt x="99784" y="0"/>
                </a:moveTo>
                <a:cubicBezTo>
                  <a:pt x="134932" y="0"/>
                  <a:pt x="160649" y="17231"/>
                  <a:pt x="176937" y="51692"/>
                </a:cubicBezTo>
                <a:lnTo>
                  <a:pt x="134503" y="70209"/>
                </a:lnTo>
                <a:cubicBezTo>
                  <a:pt x="130903" y="61808"/>
                  <a:pt x="125888" y="55464"/>
                  <a:pt x="119458" y="51178"/>
                </a:cubicBezTo>
                <a:cubicBezTo>
                  <a:pt x="113029" y="46891"/>
                  <a:pt x="105528" y="44748"/>
                  <a:pt x="96955" y="44748"/>
                </a:cubicBezTo>
                <a:cubicBezTo>
                  <a:pt x="87697" y="44748"/>
                  <a:pt x="79425" y="47192"/>
                  <a:pt x="72138" y="52078"/>
                </a:cubicBezTo>
                <a:cubicBezTo>
                  <a:pt x="64851" y="56964"/>
                  <a:pt x="59194" y="63908"/>
                  <a:pt x="55164" y="72909"/>
                </a:cubicBezTo>
                <a:cubicBezTo>
                  <a:pt x="51135" y="81910"/>
                  <a:pt x="49121" y="92326"/>
                  <a:pt x="49121" y="104156"/>
                </a:cubicBezTo>
                <a:cubicBezTo>
                  <a:pt x="49121" y="116500"/>
                  <a:pt x="51135" y="127302"/>
                  <a:pt x="55164" y="136560"/>
                </a:cubicBezTo>
                <a:cubicBezTo>
                  <a:pt x="59194" y="145818"/>
                  <a:pt x="64851" y="152976"/>
                  <a:pt x="72138" y="158034"/>
                </a:cubicBezTo>
                <a:cubicBezTo>
                  <a:pt x="79425" y="163092"/>
                  <a:pt x="87697" y="165621"/>
                  <a:pt x="96955" y="165621"/>
                </a:cubicBezTo>
                <a:cubicBezTo>
                  <a:pt x="113243" y="165621"/>
                  <a:pt x="125930" y="157134"/>
                  <a:pt x="135017" y="140160"/>
                </a:cubicBezTo>
                <a:lnTo>
                  <a:pt x="177451" y="158677"/>
                </a:lnTo>
                <a:cubicBezTo>
                  <a:pt x="169736" y="175308"/>
                  <a:pt x="158977" y="188081"/>
                  <a:pt x="145176" y="196996"/>
                </a:cubicBezTo>
                <a:cubicBezTo>
                  <a:pt x="131374" y="205911"/>
                  <a:pt x="115386" y="210369"/>
                  <a:pt x="97213" y="210369"/>
                </a:cubicBezTo>
                <a:cubicBezTo>
                  <a:pt x="78353" y="210369"/>
                  <a:pt x="61551" y="205954"/>
                  <a:pt x="46806" y="197125"/>
                </a:cubicBezTo>
                <a:cubicBezTo>
                  <a:pt x="32062" y="188295"/>
                  <a:pt x="20574" y="175822"/>
                  <a:pt x="12345" y="159706"/>
                </a:cubicBezTo>
                <a:cubicBezTo>
                  <a:pt x="4115" y="143589"/>
                  <a:pt x="0" y="125073"/>
                  <a:pt x="0" y="104156"/>
                </a:cubicBezTo>
                <a:cubicBezTo>
                  <a:pt x="0" y="83582"/>
                  <a:pt x="4158" y="65408"/>
                  <a:pt x="12473" y="49635"/>
                </a:cubicBezTo>
                <a:cubicBezTo>
                  <a:pt x="20789" y="33861"/>
                  <a:pt x="32533" y="21645"/>
                  <a:pt x="47706" y="12987"/>
                </a:cubicBezTo>
                <a:cubicBezTo>
                  <a:pt x="62880" y="4329"/>
                  <a:pt x="80239" y="0"/>
                  <a:pt x="9978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  <a:prstDash val="sysDot"/>
          </a:ln>
          <a:effectLst>
            <a:outerShdw blurRad="139700" dist="38100" sx="102000" sy="102000" algn="ctr" rotWithShape="0">
              <a:schemeClr val="accent1">
                <a:lumMod val="75000"/>
                <a:alpha val="34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indent="-228600">
              <a:lnSpc>
                <a:spcPct val="130000"/>
              </a:lnSpc>
              <a:spcBef>
                <a:spcPts val="1000"/>
              </a:spcBef>
            </a:pPr>
            <a:endParaRPr lang="zh-CN" altLang="en-US" sz="2000">
              <a:ln>
                <a:noFill/>
                <a:prstDash val="sysDot"/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1">
                    <a:lumMod val="75000"/>
                    <a:alpha val="34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PART 01</a:t>
            </a:r>
            <a:endParaRPr lang="zh-CN" altLang="en-US"/>
          </a:p>
        </p:txBody>
      </p:sp>
      <p:sp>
        <p:nvSpPr>
          <p:cNvPr id="3" name="标题 2"/>
          <p:cNvSpPr/>
          <p:nvPr>
            <p:ph type="title" idx="8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大赛意义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365885" y="476885"/>
            <a:ext cx="88188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为什么组织营销模式</a:t>
            </a:r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设计大赛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79170" y="1572260"/>
            <a:ext cx="9919970" cy="5078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120000"/>
              </a:lnSpc>
            </a:pPr>
            <a:r>
              <a:rPr sz="2000">
                <a:latin typeface="Calibri" panose="020F0502020204030204" charset="0"/>
                <a:ea typeface="宋体" panose="02010600030101010101" pitchFamily="2" charset="-122"/>
              </a:rPr>
              <a:t>如果2024年被视为人工智能应用的元年，那么要做好人工智能产业生态建设，培育人工智能人才将是至关重要的。我们可以从以下几个方面着手：</a:t>
            </a: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20000"/>
              </a:lnSpc>
            </a:pP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20000"/>
              </a:lnSpc>
            </a:pPr>
            <a:r>
              <a:rPr sz="2000" b="1">
                <a:latin typeface="微软雅黑" panose="020B0503020204020204" charset="-122"/>
                <a:ea typeface="微软雅黑" panose="020B0503020204020204" charset="-122"/>
              </a:rPr>
              <a:t>一、加强学习，深入了解</a:t>
            </a:r>
            <a:endParaRPr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20000"/>
              </a:lnSpc>
            </a:pPr>
            <a:r>
              <a:rPr sz="2000">
                <a:latin typeface="Calibri" panose="020F0502020204030204" charset="0"/>
                <a:ea typeface="宋体" panose="02010600030101010101" pitchFamily="2" charset="-122"/>
              </a:rPr>
              <a:t>人工智能是一个快速发展的领域，技术日新月异。我们需要保持学习的热情，定期参加培训课程、研讨会和学术会议，跟踪最新技术和行业动态。还要深入理解其在各行业的应用场景和潜在价值。</a:t>
            </a: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20000"/>
              </a:lnSpc>
            </a:pP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20000"/>
              </a:lnSpc>
            </a:pPr>
            <a:r>
              <a:rPr sz="2000" b="1">
                <a:latin typeface="微软雅黑" panose="020B0503020204020204" charset="-122"/>
                <a:ea typeface="微软雅黑" panose="020B0503020204020204" charset="-122"/>
              </a:rPr>
              <a:t>二、创新思维，跨学科知识</a:t>
            </a:r>
            <a:endParaRPr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20000"/>
              </a:lnSpc>
            </a:pPr>
            <a:r>
              <a:rPr sz="2000">
                <a:latin typeface="Calibri" panose="020F0502020204030204" charset="0"/>
                <a:ea typeface="宋体" panose="02010600030101010101" pitchFamily="2" charset="-122"/>
              </a:rPr>
              <a:t>1.创新思维：利用人工智能技术的优势，尝试创新性的解决方案，解决传统方法难以解决的问题。</a:t>
            </a: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20000"/>
              </a:lnSpc>
            </a:pPr>
            <a:r>
              <a:rPr sz="2000">
                <a:latin typeface="Calibri" panose="020F0502020204030204" charset="0"/>
                <a:ea typeface="宋体" panose="02010600030101010101" pitchFamily="2" charset="-122"/>
              </a:rPr>
              <a:t>2.跨学科知识：人工智能的应用往往涉及多个领域，因此具备跨学科知识将有助于我们更好地理解和应用人工智能技术。</a:t>
            </a: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979170" y="1572260"/>
            <a:ext cx="9919970" cy="5078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150000"/>
              </a:lnSpc>
            </a:pPr>
            <a:r>
              <a:rPr sz="2000" b="1">
                <a:latin typeface="微软雅黑" panose="020B0503020204020204" charset="-122"/>
                <a:ea typeface="微软雅黑" panose="020B0503020204020204" charset="-122"/>
              </a:rPr>
              <a:t>三、培育人工智能应用型人才</a:t>
            </a:r>
            <a:endParaRPr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</a:pPr>
            <a:r>
              <a:rPr sz="2000">
                <a:latin typeface="Calibri" panose="020F0502020204030204" charset="0"/>
                <a:ea typeface="宋体" panose="02010600030101010101" pitchFamily="2" charset="-122"/>
              </a:rPr>
              <a:t>培育人工智能应用型人才是一个系统性工程，需要从多个方面入手，包括教育体系、企业实践、政策支持以及国际合作等。</a:t>
            </a: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sz="2000">
                <a:latin typeface="Calibri" panose="020F0502020204030204" charset="0"/>
                <a:ea typeface="宋体" panose="02010600030101010101" pitchFamily="2" charset="-122"/>
              </a:rPr>
              <a:t>1.推进高校专业建设，加大对人工智能相关学科的投入，优化课程设置，确保教学内容与行业需求紧密对接。</a:t>
            </a: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sz="2000">
                <a:latin typeface="Calibri" panose="020F0502020204030204" charset="0"/>
                <a:ea typeface="宋体" panose="02010600030101010101" pitchFamily="2" charset="-122"/>
              </a:rPr>
              <a:t>2.构建校企协同育人机制，加强学校与企业的合作，共同制定人才培养方案，实现课程内容与职业标准的对接；通过实验室建设、竞赛活动、项目实训等方式，提升学生的动手能力和解决实际问题的能力。</a:t>
            </a: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sz="2000">
                <a:latin typeface="Calibri" panose="020F0502020204030204" charset="0"/>
                <a:ea typeface="宋体" panose="02010600030101010101" pitchFamily="2" charset="-122"/>
              </a:rPr>
              <a:t>3.企业可以提供实习实训机会，让学生在实际项目中锻炼能力；学校则可以为企业提供智力支持，共同推动技术创新和产业升级。</a:t>
            </a: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365885" y="476885"/>
            <a:ext cx="88188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为什么组织营销模式</a:t>
            </a:r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设计大赛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979170" y="1654175"/>
            <a:ext cx="9919970" cy="48660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>
              <a:lnSpc>
                <a:spcPct val="140000"/>
              </a:lnSpc>
            </a:pPr>
            <a:r>
              <a:rPr sz="2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三、培育人工智能应用型人才</a:t>
            </a:r>
            <a:endParaRPr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40000"/>
              </a:lnSpc>
            </a:pP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sz="2000">
                <a:latin typeface="Calibri" panose="020F0502020204030204" charset="0"/>
                <a:ea typeface="宋体" panose="02010600030101010101" pitchFamily="2" charset="-122"/>
              </a:rPr>
              <a:t>4.建立人才评价体系：建立科学、公正的人工智能人才评价体系，通过技能认证、项目评估、成果展示等方式，对人才进行客观评价，为人才流动和职业发展提供依据。</a:t>
            </a: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endParaRPr sz="2000">
              <a:latin typeface="Calibri" panose="020F0502020204030204" charset="0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</a:pPr>
            <a:r>
              <a:rPr sz="2000">
                <a:latin typeface="宋体" panose="02010600030101010101" pitchFamily="2" charset="-122"/>
                <a:ea typeface="宋体" panose="02010600030101010101" pitchFamily="2" charset="-122"/>
              </a:rPr>
              <a:t>总之，培育人工智能应用型人才是一个长期而复杂的过程，需要政府、企业、高校和社会各界的共同努力和协作。通过上述措施的实施，可以逐步构建起一个健康、可持续的人工智能产业生态体系，为经济社会的产业生态建设发展注入新的动力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365885" y="520700"/>
            <a:ext cx="88188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为什么组织营销模式</a:t>
            </a:r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设计大赛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-20320" y="0"/>
            <a:ext cx="8159750" cy="6882130"/>
          </a:xfrm>
          <a:custGeom>
            <a:avLst/>
            <a:gdLst>
              <a:gd name="connsiteX0" fmla="*/ 0 w 5591177"/>
              <a:gd name="connsiteY0" fmla="*/ 0 h 6858001"/>
              <a:gd name="connsiteX1" fmla="*/ 5591177 w 5591177"/>
              <a:gd name="connsiteY1" fmla="*/ 0 h 6858001"/>
              <a:gd name="connsiteX2" fmla="*/ 5591177 w 5591177"/>
              <a:gd name="connsiteY2" fmla="*/ 6858001 h 6858001"/>
              <a:gd name="connsiteX3" fmla="*/ 0 w 5591177"/>
              <a:gd name="connsiteY3" fmla="*/ 6858001 h 6858001"/>
              <a:gd name="connsiteX4" fmla="*/ 0 w 5591177"/>
              <a:gd name="connsiteY4" fmla="*/ 0 h 6858001"/>
              <a:gd name="connsiteX0-1" fmla="*/ 0 w 5591177"/>
              <a:gd name="connsiteY0-2" fmla="*/ 0 h 6867526"/>
              <a:gd name="connsiteX1-3" fmla="*/ 5591177 w 5591177"/>
              <a:gd name="connsiteY1-4" fmla="*/ 0 h 6867526"/>
              <a:gd name="connsiteX2-5" fmla="*/ 2324102 w 5591177"/>
              <a:gd name="connsiteY2-6" fmla="*/ 6867526 h 6867526"/>
              <a:gd name="connsiteX3-7" fmla="*/ 0 w 5591177"/>
              <a:gd name="connsiteY3-8" fmla="*/ 6858001 h 6867526"/>
              <a:gd name="connsiteX4-9" fmla="*/ 0 w 5591177"/>
              <a:gd name="connsiteY4-10" fmla="*/ 0 h 6867526"/>
              <a:gd name="connsiteX0-11" fmla="*/ 0 w 7210427"/>
              <a:gd name="connsiteY0-12" fmla="*/ 0 h 6867526"/>
              <a:gd name="connsiteX1-13" fmla="*/ 7210427 w 7210427"/>
              <a:gd name="connsiteY1-14" fmla="*/ 0 h 6867526"/>
              <a:gd name="connsiteX2-15" fmla="*/ 2324102 w 7210427"/>
              <a:gd name="connsiteY2-16" fmla="*/ 6867526 h 6867526"/>
              <a:gd name="connsiteX3-17" fmla="*/ 0 w 7210427"/>
              <a:gd name="connsiteY3-18" fmla="*/ 6858001 h 6867526"/>
              <a:gd name="connsiteX4-19" fmla="*/ 0 w 7210427"/>
              <a:gd name="connsiteY4-20" fmla="*/ 0 h 6867526"/>
              <a:gd name="connsiteX0-21" fmla="*/ 0 w 7210427"/>
              <a:gd name="connsiteY0-22" fmla="*/ 0 h 6867526"/>
              <a:gd name="connsiteX1-23" fmla="*/ 7210427 w 7210427"/>
              <a:gd name="connsiteY1-24" fmla="*/ 0 h 6867526"/>
              <a:gd name="connsiteX2-25" fmla="*/ 2837909 w 7210427"/>
              <a:gd name="connsiteY2-26" fmla="*/ 6867526 h 6867526"/>
              <a:gd name="connsiteX3-27" fmla="*/ 0 w 7210427"/>
              <a:gd name="connsiteY3-28" fmla="*/ 6858001 h 6867526"/>
              <a:gd name="connsiteX4-29" fmla="*/ 0 w 7210427"/>
              <a:gd name="connsiteY4-30" fmla="*/ 0 h 6867526"/>
              <a:gd name="connsiteX0-31" fmla="*/ 0 w 7210427"/>
              <a:gd name="connsiteY0-32" fmla="*/ 0 h 6882040"/>
              <a:gd name="connsiteX1-33" fmla="*/ 7210427 w 7210427"/>
              <a:gd name="connsiteY1-34" fmla="*/ 0 h 6882040"/>
              <a:gd name="connsiteX2-35" fmla="*/ 3686964 w 7210427"/>
              <a:gd name="connsiteY2-36" fmla="*/ 6882040 h 6882040"/>
              <a:gd name="connsiteX3-37" fmla="*/ 0 w 7210427"/>
              <a:gd name="connsiteY3-38" fmla="*/ 6858001 h 6882040"/>
              <a:gd name="connsiteX4-39" fmla="*/ 0 w 7210427"/>
              <a:gd name="connsiteY4-40" fmla="*/ 0 h 68820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210427" h="6882040">
                <a:moveTo>
                  <a:pt x="0" y="0"/>
                </a:moveTo>
                <a:lnTo>
                  <a:pt x="7210427" y="0"/>
                </a:lnTo>
                <a:lnTo>
                  <a:pt x="3686964" y="6882040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rgbClr val="014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4130" y="2072461"/>
            <a:ext cx="736600" cy="735012"/>
          </a:xfrm>
          <a:prstGeom prst="ellipse">
            <a:avLst/>
          </a:pr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scaled="0"/>
          </a:grad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17" name="椭圆 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97890" y="2133600"/>
            <a:ext cx="628650" cy="630555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latin typeface="+mn-lt"/>
                <a:ea typeface="+mn-ea"/>
              </a:rPr>
              <a:t>01</a:t>
            </a:r>
            <a:endParaRPr lang="en-US" altLang="zh-CN" sz="2000" dirty="0">
              <a:latin typeface="+mn-lt"/>
              <a:ea typeface="+mn-ea"/>
            </a:endParaRPr>
          </a:p>
        </p:txBody>
      </p:sp>
      <p:sp>
        <p:nvSpPr>
          <p:cNvPr id="18" name="文本框 3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23720" y="2027555"/>
            <a:ext cx="1667510" cy="65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3600" b="1">
                <a:solidFill>
                  <a:schemeClr val="bg1"/>
                </a:solidFill>
                <a:latin typeface="+mn-lt"/>
                <a:ea typeface="+mn-ea"/>
              </a:rPr>
              <a:t>大学生</a:t>
            </a:r>
            <a:endParaRPr lang="zh-CN" altLang="en-US" sz="3600" b="1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3" name="椭圆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822565" y="2027555"/>
            <a:ext cx="736600" cy="736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+mn-lt"/>
              <a:ea typeface="+mn-ea"/>
            </a:endParaRPr>
          </a:p>
        </p:txBody>
      </p:sp>
      <p:sp>
        <p:nvSpPr>
          <p:cNvPr id="14" name="椭圆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884795" y="2082165"/>
            <a:ext cx="630555" cy="6286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latin typeface="+mn-lt"/>
                <a:ea typeface="+mn-ea"/>
              </a:rPr>
              <a:t>02</a:t>
            </a:r>
            <a:endParaRPr lang="en-US" altLang="zh-CN" sz="2000" dirty="0">
              <a:latin typeface="+mn-lt"/>
              <a:ea typeface="+mn-ea"/>
            </a:endParaRPr>
          </a:p>
        </p:txBody>
      </p:sp>
      <p:sp>
        <p:nvSpPr>
          <p:cNvPr id="15" name="文本框 3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824595" y="2057400"/>
            <a:ext cx="1134745" cy="65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3600" b="1">
                <a:latin typeface="+mn-lt"/>
                <a:ea typeface="+mn-ea"/>
              </a:rPr>
              <a:t>商家</a:t>
            </a:r>
            <a:endParaRPr lang="zh-CN" altLang="en-US" sz="3600" b="1">
              <a:latin typeface="+mn-lt"/>
              <a:ea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2406015" y="723900"/>
            <a:ext cx="79070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组织营销模式</a:t>
            </a:r>
            <a:r>
              <a:rPr lang="en-US" altLang="zh-CN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</a:t>
            </a:r>
            <a:r>
              <a:rPr lang="zh-CN" altLang="en-US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设计大赛的目的</a:t>
            </a:r>
            <a:endParaRPr lang="zh-CN" altLang="en-US" sz="4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680720" y="3012440"/>
            <a:ext cx="4361180" cy="3509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20000"/>
              </a:lnSpc>
            </a:pPr>
            <a:r>
              <a:rPr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、大学生</a:t>
            </a:r>
            <a:r>
              <a:rPr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能直接参与项目运作；</a:t>
            </a:r>
            <a:endParaRPr b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>
              <a:lnSpc>
                <a:spcPct val="120000"/>
              </a:lnSpc>
            </a:pPr>
            <a:r>
              <a:rPr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能利用自己的专业、运用AI学以致用，能学到更多实用性的专业知识；成为未 </a:t>
            </a:r>
            <a:r>
              <a:rPr lang="en-US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  </a:t>
            </a:r>
            <a:r>
              <a:rPr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来的AI专业人才；</a:t>
            </a:r>
            <a:endParaRPr b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>
              <a:lnSpc>
                <a:spcPct val="120000"/>
              </a:lnSpc>
            </a:pPr>
            <a:r>
              <a:rPr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3.</a:t>
            </a:r>
            <a:r>
              <a:rPr lang="zh-CN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能走进社会、体验社会，这对大学生将来毕业走向社会打好基础；</a:t>
            </a:r>
            <a:endParaRPr b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indent="0">
              <a:lnSpc>
                <a:spcPct val="120000"/>
              </a:lnSpc>
            </a:pPr>
            <a:r>
              <a:rPr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、</a:t>
            </a:r>
            <a:r>
              <a:rPr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锻炼解决</a:t>
            </a:r>
            <a:r>
              <a:rPr lang="zh-CN"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问题</a:t>
            </a:r>
            <a:r>
              <a:rPr>
                <a:solidFill>
                  <a:schemeClr val="bg1"/>
                </a:solidFill>
                <a:ea typeface="宋体" panose="02010600030101010101" pitchFamily="2" charset="-122"/>
                <a:sym typeface="+mn-ea"/>
              </a:rPr>
              <a:t>的能力和排除万难的决心、以及锻炼坚持的毅力；</a:t>
            </a:r>
            <a:endParaRPr lang="en-US" altLang="zh-CN">
              <a:solidFill>
                <a:schemeClr val="bg1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6524625" y="2969260"/>
            <a:ext cx="5262880" cy="292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60000"/>
              </a:lnSpc>
            </a:pPr>
            <a:r>
              <a:rPr>
                <a:ea typeface="宋体" panose="02010600030101010101" pitchFamily="2" charset="-122"/>
                <a:sym typeface="+mn-ea"/>
              </a:rPr>
              <a:t>1</a:t>
            </a:r>
            <a:r>
              <a:rPr lang="zh-CN">
                <a:ea typeface="宋体" panose="02010600030101010101" pitchFamily="2" charset="-122"/>
                <a:sym typeface="+mn-ea"/>
              </a:rPr>
              <a:t>、</a:t>
            </a:r>
            <a:r>
              <a:rPr>
                <a:ea typeface="宋体" panose="02010600030101010101" pitchFamily="2" charset="-122"/>
                <a:sym typeface="+mn-ea"/>
              </a:rPr>
              <a:t>通过大赛，宣传推广商家以及他们的产品；</a:t>
            </a:r>
            <a:endParaRPr b="0">
              <a:ea typeface="宋体" panose="02010600030101010101" pitchFamily="2" charset="-122"/>
            </a:endParaRPr>
          </a:p>
          <a:p>
            <a:pPr indent="0">
              <a:lnSpc>
                <a:spcPct val="160000"/>
              </a:lnSpc>
            </a:pPr>
            <a:r>
              <a:rPr>
                <a:ea typeface="宋体" panose="02010600030101010101" pitchFamily="2" charset="-122"/>
                <a:sym typeface="+mn-ea"/>
              </a:rPr>
              <a:t>2</a:t>
            </a:r>
            <a:r>
              <a:rPr lang="zh-CN">
                <a:ea typeface="宋体" panose="02010600030101010101" pitchFamily="2" charset="-122"/>
                <a:sym typeface="+mn-ea"/>
              </a:rPr>
              <a:t>、</a:t>
            </a:r>
            <a:r>
              <a:rPr>
                <a:ea typeface="宋体" panose="02010600030101010101" pitchFamily="2" charset="-122"/>
                <a:sym typeface="+mn-ea"/>
              </a:rPr>
              <a:t>增加商家的爆光度，打造商家品牌形象；帮助进场商家打造产品品牌知名度或商家品牌知名度；</a:t>
            </a:r>
            <a:endParaRPr b="0">
              <a:ea typeface="宋体" panose="02010600030101010101" pitchFamily="2" charset="-122"/>
            </a:endParaRPr>
          </a:p>
          <a:p>
            <a:pPr indent="0">
              <a:lnSpc>
                <a:spcPct val="160000"/>
              </a:lnSpc>
            </a:pPr>
            <a:r>
              <a:rPr>
                <a:ea typeface="宋体" panose="02010600030101010101" pitchFamily="2" charset="-122"/>
                <a:sym typeface="+mn-ea"/>
              </a:rPr>
              <a:t>3</a:t>
            </a:r>
            <a:r>
              <a:rPr lang="zh-CN">
                <a:ea typeface="宋体" panose="02010600030101010101" pitchFamily="2" charset="-122"/>
                <a:sym typeface="+mn-ea"/>
              </a:rPr>
              <a:t>、</a:t>
            </a:r>
            <a:r>
              <a:rPr>
                <a:ea typeface="宋体" panose="02010600030101010101" pitchFamily="2" charset="-122"/>
                <a:sym typeface="+mn-ea"/>
              </a:rPr>
              <a:t>增加商家的流量，让更多的买家进场；</a:t>
            </a:r>
            <a:endParaRPr b="0">
              <a:ea typeface="宋体" panose="02010600030101010101" pitchFamily="2" charset="-122"/>
            </a:endParaRPr>
          </a:p>
          <a:p>
            <a:pPr indent="0">
              <a:lnSpc>
                <a:spcPct val="160000"/>
              </a:lnSpc>
            </a:pPr>
            <a:r>
              <a:rPr>
                <a:ea typeface="宋体" panose="02010600030101010101" pitchFamily="2" charset="-122"/>
                <a:sym typeface="+mn-ea"/>
              </a:rPr>
              <a:t>4</a:t>
            </a:r>
            <a:r>
              <a:rPr lang="zh-CN">
                <a:ea typeface="宋体" panose="02010600030101010101" pitchFamily="2" charset="-122"/>
                <a:sym typeface="+mn-ea"/>
              </a:rPr>
              <a:t>、</a:t>
            </a:r>
            <a:r>
              <a:rPr>
                <a:ea typeface="宋体" panose="02010600030101010101" pitchFamily="2" charset="-122"/>
                <a:sym typeface="+mn-ea"/>
              </a:rPr>
              <a:t>为大学生提供一个实习的机会的同时，可收获</a:t>
            </a:r>
            <a:r>
              <a:rPr lang="zh-CN">
                <a:ea typeface="宋体" panose="02010600030101010101" pitchFamily="2" charset="-122"/>
                <a:sym typeface="+mn-ea"/>
              </a:rPr>
              <a:t>优秀</a:t>
            </a:r>
            <a:r>
              <a:rPr>
                <a:ea typeface="宋体" panose="02010600030101010101" pitchFamily="2" charset="-122"/>
                <a:sym typeface="+mn-ea"/>
              </a:rPr>
              <a:t>人才；</a:t>
            </a:r>
            <a:endParaRPr b="0">
              <a:ea typeface="宋体" panose="02010600030101010101" pitchFamily="2" charset="-122"/>
            </a:endParaRPr>
          </a:p>
          <a:p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8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赛事影响力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PART 0</a:t>
            </a:r>
            <a:r>
              <a:t>2</a:t>
            </a: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</p:tagLst>
</file>

<file path=ppt/tags/tag1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</p:tagLst>
</file>

<file path=ppt/tags/tag1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</p:tagLst>
</file>

<file path=ppt/tags/tag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</p:tagLst>
</file>

<file path=ppt/tags/tag1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</p:tagLst>
</file>

<file path=ppt/tags/tag1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CONTENT_GROUP_TYPE" val="titlestyle"/>
  <p:tag name="KSO_WM_UNIT_TYPE" val="i"/>
  <p:tag name="KSO_WM_UNIT_INDEX" val="3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CONTENT_GROUP_TYPE" val="titlestyle"/>
  <p:tag name="KSO_WM_UNIT_TYPE" val="i"/>
  <p:tag name="KSO_WM_UNIT_INDEX" val="4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INDEX" val="20230251"/>
  <p:tag name="KSO_WM_TEMPLATE_CATEGORY" val="custom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INDEX" val="20230251"/>
  <p:tag name="KSO_WM_TEMPLATE_CATEGORY" val="custom"/>
</p:tagLst>
</file>

<file path=ppt/tags/tag11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1"/>
  <p:tag name="KSO_WM_SPECIAL_SOURCE" val="bdnull"/>
  <p:tag name="KSO_WM_TEMPLATE_THUMBS_INDEX" val="1、9"/>
</p:tagLst>
</file>

<file path=ppt/tags/tag11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1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*i*5"/>
  <p:tag name="KSO_WM_UNIT_LAYERLEVEL" val="1"/>
  <p:tag name="KSO_WM_TAG_VERSION" val="3.0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125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</p:tagLst>
</file>

<file path=ppt/tags/tag1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33.xml><?xml version="1.0" encoding="utf-8"?>
<p:tagLst xmlns:p="http://schemas.openxmlformats.org/presentationml/2006/main">
  <p:tag name="KSO_WM_UNIT_PRESET_TEXT" val="NEW PRODUCT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CONTENT_GROUP_TYPE" val="contentchip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UNIT_TYPE" val="i"/>
  <p:tag name="KSO_WM_UNIT_INDEX" val="8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UNIT_TYPE" val="i"/>
  <p:tag name="KSO_WM_UNIT_INDEX" val="8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1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1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1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1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UNIT_TYPE" val="i"/>
  <p:tag name="KSO_WM_UNIT_INDEX" val="5"/>
</p:tagLst>
</file>

<file path=ppt/tags/tag1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UNIT_TYPE" val="i"/>
  <p:tag name="KSO_WM_UNIT_INDEX" val="7"/>
</p:tagLst>
</file>

<file path=ppt/tags/tag1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3.0"/>
  <p:tag name="KSO_WM_UNIT_TYPE" val="i"/>
  <p:tag name="KSO_WM_UNIT_INDEX" val="9"/>
</p:tagLst>
</file>

<file path=ppt/tags/tag1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3.0"/>
  <p:tag name="KSO_WM_UNIT_TYPE" val="i"/>
  <p:tag name="KSO_WM_UNIT_INDEX" val="10"/>
</p:tagLst>
</file>

<file path=ppt/tags/tag1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3.0"/>
  <p:tag name="KSO_WM_UNIT_TYPE" val="i"/>
  <p:tag name="KSO_WM_UNIT_INDEX" val="11"/>
</p:tagLst>
</file>

<file path=ppt/tags/tag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3.0"/>
  <p:tag name="KSO_WM_UNIT_TYPE" val="i"/>
  <p:tag name="KSO_WM_UNIT_INDEX" val="12"/>
</p:tagLst>
</file>

<file path=ppt/tags/tag155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3.0"/>
  <p:tag name="KSO_WM_UNIT_TYPE" val="i"/>
  <p:tag name="KSO_WM_UNIT_INDEX" val="12"/>
</p:tagLst>
</file>

<file path=ppt/tags/tag16.xml><?xml version="1.0" encoding="utf-8"?>
<p:tagLst xmlns:p="http://schemas.openxmlformats.org/presentationml/2006/main">
  <p:tag name="KSO_WM_UNIT_PRESET_TEXT" val="NEW PRODUCT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CONTENT_GROUP_TYPE" val="contentchip"/>
</p:tagLst>
</file>

<file path=ppt/tags/tag1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3.0"/>
  <p:tag name="KSO_WM_UNIT_TYPE" val="i"/>
  <p:tag name="KSO_WM_UNIT_INDEX" val="13"/>
</p:tagLst>
</file>

<file path=ppt/tags/tag1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CONTENT_GROUP_TYPE" val="contentchip"/>
  <p:tag name="KSO_WM_UNIT_TYPE" val="i"/>
  <p:tag name="KSO_WM_UNIT_INDEX" val="3"/>
</p:tagLst>
</file>

<file path=ppt/tags/tag1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1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1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UNIT_TYPE" val="i"/>
  <p:tag name="KSO_WM_UNIT_INDEX" val="6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PRESET_TEXT" val="PART 01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UNIT_TYPE" val="i"/>
  <p:tag name="KSO_WM_UNIT_INDEX" val="7"/>
</p:tagLst>
</file>

<file path=ppt/tags/tag1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UNIT_TYPE" val="i"/>
  <p:tag name="KSO_WM_UNIT_INDEX" val="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UNIT_TYPE" val="i"/>
  <p:tag name="KSO_WM_UNIT_INDEX" val="9"/>
</p:tagLst>
</file>

<file path=ppt/tags/tag1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3.0"/>
  <p:tag name="KSO_WM_UNIT_TYPE" val="i"/>
  <p:tag name="KSO_WM_UNIT_INDEX" val="10"/>
</p:tagLst>
</file>

<file path=ppt/tags/tag1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3.0"/>
  <p:tag name="KSO_WM_UNIT_TYPE" val="i"/>
  <p:tag name="KSO_WM_UNIT_INDEX" val="11"/>
</p:tagLst>
</file>

<file path=ppt/tags/tag1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3.0"/>
  <p:tag name="KSO_WM_UNIT_TYPE" val="i"/>
  <p:tag name="KSO_WM_UNIT_INDEX" val="1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07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0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2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1*i*4"/>
  <p:tag name="KSO_WM_UNIT_LAYERLEVEL" val="1"/>
  <p:tag name="KSO_WM_TAG_VERSION" val="3.0"/>
</p:tagLst>
</file>

<file path=ppt/tags/tag2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1*i*5"/>
  <p:tag name="KSO_WM_UNIT_LAYERLEVEL" val="1"/>
  <p:tag name="KSO_WM_TAG_VERSION" val="3.0"/>
</p:tagLst>
</file>

<file path=ppt/tags/tag2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</p:tagLst>
</file>

<file path=ppt/tags/tag21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</p:tagLst>
</file>

<file path=ppt/tags/tag2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</p:tagLst>
</file>

<file path=ppt/tags/tag2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2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CONTENT_GROUP_TYPE" val="titlestyle"/>
  <p:tag name="KSO_WM_UNIT_TYPE" val="i"/>
  <p:tag name="KSO_WM_UNIT_INDEX" val="3"/>
</p:tagLst>
</file>

<file path=ppt/tags/tag2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CONTENT_GROUP_TYPE" val="titlestyle"/>
  <p:tag name="KSO_WM_UNIT_TYPE" val="i"/>
  <p:tag name="KSO_WM_UNIT_INDEX" val="4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INDEX" val="20230251"/>
  <p:tag name="KSO_WM_TEMPLATE_CATEGORY" val="custom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INDEX" val="20230251"/>
  <p:tag name="KSO_WM_TEMPLATE_CATEGORY" val="custom"/>
</p:tagLst>
</file>

<file path=ppt/tags/tag23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1"/>
  <p:tag name="KSO_WM_SPECIAL_SOURCE" val="bdnull"/>
  <p:tag name="KSO_WM_TEMPLATE_THUMBS_INDEX" val="1、9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UNIT_TYPE" val="i"/>
  <p:tag name="KSO_WM_UNIT_INDEX" val="8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UNIT_TYPE" val="i"/>
  <p:tag name="KSO_WM_UNIT_INDEX" val="8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UNIT_TYPE" val="i"/>
  <p:tag name="KSO_WM_UNIT_INDEX" val="5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2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2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32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UNIT_TYPE" val="i"/>
  <p:tag name="KSO_WM_UNIT_INDEX" val="7"/>
</p:tagLst>
</file>

<file path=ppt/tags/tag33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3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3.0"/>
  <p:tag name="KSO_WM_UNIT_TYPE" val="i"/>
  <p:tag name="KSO_WM_UNIT_INDEX" val="9"/>
</p:tagLst>
</file>

<file path=ppt/tags/tag34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4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4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3.0"/>
  <p:tag name="KSO_WM_UNIT_TYPE" val="i"/>
  <p:tag name="KSO_WM_UNIT_INDEX" val="10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3.0"/>
  <p:tag name="KSO_WM_UNIT_TYPE" val="i"/>
  <p:tag name="KSO_WM_UNIT_INDEX" val="11"/>
</p:tagLst>
</file>

<file path=ppt/tags/tag36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6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3.0"/>
  <p:tag name="KSO_WM_UNIT_TYPE" val="i"/>
  <p:tag name="KSO_WM_UNIT_INDEX" val="12"/>
</p:tagLst>
</file>

<file path=ppt/tags/tag37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8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93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8993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5118_1"/>
  <p:tag name="KSO_WM_TEMPLATE_CATEGORY" val="custom"/>
  <p:tag name="KSO_WM_TEMPLATE_INDEX" val="20188993"/>
  <p:tag name="KSO_WM_TEMPLATE_SUBCATEGORY" val="combine"/>
  <p:tag name="KSO_WM_TEMPLATE_THUMBS_INDEX" val="1、2、3、4、6、8、9"/>
  <p:tag name="KSO_WM_TEMPLATE_MASTER_TYPE" val="1"/>
</p:tagLst>
</file>

<file path=ppt/tags/tag395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1_1*f*1"/>
  <p:tag name="KSO_WM_TEMPLATE_CATEGORY" val="custom"/>
  <p:tag name="KSO_WM_TEMPLATE_INDEX" val="20230251"/>
  <p:tag name="KSO_WM_UNIT_LAYERLEVEL" val="1"/>
  <p:tag name="KSO_WM_TAG_VERSION" val="3.0"/>
  <p:tag name="KSO_WM_BEAUTIFY_FLAG" val="#wm#"/>
  <p:tag name="KSO_WM_UNIT_CONTENT_GROUP_TYPE" val="contentchip"/>
</p:tagLst>
</file>

<file path=ppt/tags/tag3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1*a*1"/>
  <p:tag name="KSO_WM_TEMPLATE_CATEGORY" val="custom"/>
  <p:tag name="KSO_WM_TEMPLATE_INDEX" val="20230251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  <p:tag name="KSO_WM_UNIT_TEXT_TYPE" val="1"/>
</p:tagLst>
</file>

<file path=ppt/tags/tag397.xml><?xml version="1.0" encoding="utf-8"?>
<p:tagLst xmlns:p="http://schemas.openxmlformats.org/presentationml/2006/main">
  <p:tag name="KSO_WM_SLIDE_ID" val="custom20230251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51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32.85&quot;,&quot;top&quot;:&quot;119.55&quot;,&quot;width&quot;:&quot;539.75&quot;,&quot;height&quot;:&quot;310.35&quot;}"/>
</p:tagLst>
</file>

<file path=ppt/tags/tag398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93_2*i*1"/>
  <p:tag name="KSO_WM_TEMPLATE_CATEGORY" val="custom"/>
  <p:tag name="KSO_WM_TEMPLATE_INDEX" val="20188993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9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93_2*i*2"/>
  <p:tag name="KSO_WM_TEMPLATE_CATEGORY" val="custom"/>
  <p:tag name="KSO_WM_TEMPLATE_INDEX" val="20188993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93_2*i*3"/>
  <p:tag name="KSO_WM_TEMPLATE_CATEGORY" val="custom"/>
  <p:tag name="KSO_WM_TEMPLATE_INDEX" val="20188993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USESOURCEFORMAT_APPLY" val="1"/>
</p:tagLst>
</file>

<file path=ppt/tags/tag401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93_2*i*4"/>
  <p:tag name="KSO_WM_TEMPLATE_CATEGORY" val="custom"/>
  <p:tag name="KSO_WM_TEMPLATE_INDEX" val="20188993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FILL_FORE_SCHEMECOLOR_INDEX" val="2"/>
  <p:tag name="KSO_WM_UNIT_TEXT_FILL_TYPE" val="1"/>
  <p:tag name="KSO_WM_UNIT_USESOURCEFORMAT_APPLY" val="1"/>
</p:tagLst>
</file>

<file path=ppt/tags/tag402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93_2*i*5"/>
  <p:tag name="KSO_WM_TEMPLATE_CATEGORY" val="custom"/>
  <p:tag name="KSO_WM_TEMPLATE_INDEX" val="20188993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FILL_FORE_SCHEMECOLOR_INDEX" val="2"/>
  <p:tag name="KSO_WM_UNIT_TEXT_FILL_TYPE" val="1"/>
  <p:tag name="KSO_WM_UNIT_USESOURCEFORMAT_APPLY" val="1"/>
</p:tagLst>
</file>

<file path=ppt/tags/tag403.xml><?xml version="1.0" encoding="utf-8"?>
<p:tagLst xmlns:p="http://schemas.openxmlformats.org/presentationml/2006/main">
  <p:tag name="KSO_WM_TEMPLATE_CATEGORY" val="custom"/>
  <p:tag name="KSO_WM_TEMPLATE_INDEX" val="20188993"/>
  <p:tag name="KSO_WM_UNIT_TYPE" val="a"/>
  <p:tag name="KSO_WM_UNIT_INDEX" val="1"/>
  <p:tag name="KSO_WM_UNIT_LAYERLEVEL" val="1"/>
  <p:tag name="KSO_WM_UNIT_ISCONTENTSTITLE" val="1"/>
  <p:tag name="KSO_WM_UNIT_VALUE" val="6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93_2*a*1"/>
  <p:tag name="KSO_WM_UNIT_PRESET_TEXT" val="CONTENTS"/>
  <p:tag name="KSO_WM_UNIT_ISNUMDGM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04.xml><?xml version="1.0" encoding="utf-8"?>
<p:tagLst xmlns:p="http://schemas.openxmlformats.org/presentationml/2006/main">
  <p:tag name="KSO_WM_TEMPLATE_CATEGORY" val="custom"/>
  <p:tag name="KSO_WM_TEMPLATE_INDEX" val="20188993"/>
  <p:tag name="KSO_WM_UNIT_TYPE" val="l_h_i"/>
  <p:tag name="KSO_WM_UNIT_INDEX" val="1_1_1"/>
  <p:tag name="KSO_WM_UNIT_LAYERLEVEL" val="1_1_1"/>
  <p:tag name="KSO_WM_BEAUTIFY_FLAG" val="#wm#"/>
  <p:tag name="KSO_WM_TAG_VERSION" val="1.0"/>
  <p:tag name="KSO_WM_DIAGRAM_GROUP_CODE" val="l1-1"/>
  <p:tag name="KSO_WM_UNIT_ID" val="custom20188993_2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5.xml><?xml version="1.0" encoding="utf-8"?>
<p:tagLst xmlns:p="http://schemas.openxmlformats.org/presentationml/2006/main">
  <p:tag name="KSO_WM_TEMPLATE_CATEGORY" val="custom"/>
  <p:tag name="KSO_WM_TEMPLATE_INDEX" val="20188993"/>
  <p:tag name="KSO_WM_UNIT_TYPE" val="l_h_i"/>
  <p:tag name="KSO_WM_UNIT_INDEX" val="1_1_2"/>
  <p:tag name="KSO_WM_UNIT_LAYERLEVEL" val="1_1_1"/>
  <p:tag name="KSO_WM_BEAUTIFY_FLAG" val="#wm#"/>
  <p:tag name="KSO_WM_TAG_VERSION" val="1.0"/>
  <p:tag name="KSO_WM_DIAGRAM_GROUP_CODE" val="l1-1"/>
  <p:tag name="KSO_WM_UNIT_ID" val="custom20188993_2*l_h_i*1_1_2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6.xml><?xml version="1.0" encoding="utf-8"?>
<p:tagLst xmlns:p="http://schemas.openxmlformats.org/presentationml/2006/main">
  <p:tag name="KSO_WM_TEMPLATE_CATEGORY" val="custom"/>
  <p:tag name="KSO_WM_TEMPLATE_INDEX" val="20188993"/>
  <p:tag name="KSO_WM_UNIT_TYPE" val="l_h_f"/>
  <p:tag name="KSO_WM_UNIT_INDEX" val="1_1_1"/>
  <p:tag name="KSO_WM_UNIT_LAYERLEVEL" val="1_1_1"/>
  <p:tag name="KSO_WM_UNIT_VALUE" val="4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93_2*l_h_f*1_1_1"/>
  <p:tag name="KSO_WM_UNIT_PRESET_TEXT" val="企业介绍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07.xml><?xml version="1.0" encoding="utf-8"?>
<p:tagLst xmlns:p="http://schemas.openxmlformats.org/presentationml/2006/main">
  <p:tag name="KSO_WM_TEMPLATE_CATEGORY" val="custom"/>
  <p:tag name="KSO_WM_TEMPLATE_INDEX" val="20188993"/>
  <p:tag name="KSO_WM_UNIT_TYPE" val="l_h_i"/>
  <p:tag name="KSO_WM_UNIT_INDEX" val="1_2_1"/>
  <p:tag name="KSO_WM_UNIT_LAYERLEVEL" val="1_1_1"/>
  <p:tag name="KSO_WM_BEAUTIFY_FLAG" val="#wm#"/>
  <p:tag name="KSO_WM_TAG_VERSION" val="1.0"/>
  <p:tag name="KSO_WM_DIAGRAM_GROUP_CODE" val="l1-1"/>
  <p:tag name="KSO_WM_UNIT_ID" val="custom20188993_2*l_h_i*1_2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8.xml><?xml version="1.0" encoding="utf-8"?>
<p:tagLst xmlns:p="http://schemas.openxmlformats.org/presentationml/2006/main">
  <p:tag name="KSO_WM_TEMPLATE_CATEGORY" val="custom"/>
  <p:tag name="KSO_WM_TEMPLATE_INDEX" val="20188993"/>
  <p:tag name="KSO_WM_UNIT_TYPE" val="l_h_i"/>
  <p:tag name="KSO_WM_UNIT_INDEX" val="1_2_2"/>
  <p:tag name="KSO_WM_UNIT_LAYERLEVEL" val="1_1_1"/>
  <p:tag name="KSO_WM_BEAUTIFY_FLAG" val="#wm#"/>
  <p:tag name="KSO_WM_TAG_VERSION" val="1.0"/>
  <p:tag name="KSO_WM_DIAGRAM_GROUP_CODE" val="l1-1"/>
  <p:tag name="KSO_WM_UNIT_ID" val="custom20188993_2*l_h_i*1_2_2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9.xml><?xml version="1.0" encoding="utf-8"?>
<p:tagLst xmlns:p="http://schemas.openxmlformats.org/presentationml/2006/main">
  <p:tag name="KSO_WM_TEMPLATE_CATEGORY" val="custom"/>
  <p:tag name="KSO_WM_TEMPLATE_INDEX" val="20188993"/>
  <p:tag name="KSO_WM_UNIT_TYPE" val="l_h_f"/>
  <p:tag name="KSO_WM_UNIT_INDEX" val="1_2_1"/>
  <p:tag name="KSO_WM_UNIT_LAYERLEVEL" val="1_1_1"/>
  <p:tag name="KSO_WM_UNIT_VALUE" val="4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93_2*l_h_f*1_2_1"/>
  <p:tag name="KSO_WM_UNIT_PRESET_TEXT" val="规章制度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TEMPLATE_CATEGORY" val="custom"/>
  <p:tag name="KSO_WM_TEMPLATE_INDEX" val="20188993"/>
  <p:tag name="KSO_WM_UNIT_TYPE" val="l_h_i"/>
  <p:tag name="KSO_WM_UNIT_INDEX" val="1_2_1"/>
  <p:tag name="KSO_WM_UNIT_LAYERLEVEL" val="1_1_1"/>
  <p:tag name="KSO_WM_BEAUTIFY_FLAG" val=""/>
  <p:tag name="KSO_WM_TAG_VERSION" val="1.0"/>
  <p:tag name="KSO_WM_DIAGRAM_GROUP_CODE" val="l1-1"/>
  <p:tag name="KSO_WM_UNIT_ID" val="custom20188993_2*l_h_i*1_2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1.xml><?xml version="1.0" encoding="utf-8"?>
<p:tagLst xmlns:p="http://schemas.openxmlformats.org/presentationml/2006/main">
  <p:tag name="KSO_WM_TEMPLATE_CATEGORY" val="custom"/>
  <p:tag name="KSO_WM_TEMPLATE_INDEX" val="20188993"/>
  <p:tag name="KSO_WM_UNIT_TYPE" val="l_h_i"/>
  <p:tag name="KSO_WM_UNIT_INDEX" val="1_2_2"/>
  <p:tag name="KSO_WM_UNIT_LAYERLEVEL" val="1_1_1"/>
  <p:tag name="KSO_WM_BEAUTIFY_FLAG" val=""/>
  <p:tag name="KSO_WM_TAG_VERSION" val="1.0"/>
  <p:tag name="KSO_WM_DIAGRAM_GROUP_CODE" val="l1-1"/>
  <p:tag name="KSO_WM_UNIT_ID" val="custom20188993_2*l_h_i*1_2_2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2.xml><?xml version="1.0" encoding="utf-8"?>
<p:tagLst xmlns:p="http://schemas.openxmlformats.org/presentationml/2006/main">
  <p:tag name="KSO_WM_TEMPLATE_CATEGORY" val="custom"/>
  <p:tag name="KSO_WM_TEMPLATE_INDEX" val="20188993"/>
  <p:tag name="KSO_WM_UNIT_TYPE" val="l_h_f"/>
  <p:tag name="KSO_WM_UNIT_INDEX" val="1_2_1"/>
  <p:tag name="KSO_WM_UNIT_LAYERLEVEL" val="1_1_1"/>
  <p:tag name="KSO_WM_UNIT_VALUE" val="4"/>
  <p:tag name="KSO_WM_UNIT_HIGHLIGHT" val="0"/>
  <p:tag name="KSO_WM_UNIT_COMPATIBLE" val="0"/>
  <p:tag name="KSO_WM_BEAUTIFY_FLAG" val=""/>
  <p:tag name="KSO_WM_TAG_VERSION" val="1.0"/>
  <p:tag name="KSO_WM_DIAGRAM_GROUP_CODE" val="l1-1"/>
  <p:tag name="KSO_WM_UNIT_ID" val="custom20188993_2*l_h_f*1_2_1"/>
  <p:tag name="KSO_WM_UNIT_PRESET_TEXT" val="规章制度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SLIDE_SUBTYPE" val="diag"/>
  <p:tag name="KSO_WM_BEAUTIFY_FLAG" val="#wm#"/>
  <p:tag name="KSO_WM_COMBINE_RELATE_SLIDE_ID" val="background20185118_2"/>
  <p:tag name="KSO_WM_TEMPLATE_CATEGORY" val="custom"/>
  <p:tag name="KSO_WM_TEMPLATE_INDEX" val="20188993"/>
  <p:tag name="KSO_WM_SLIDE_ID" val="custom20188993_2"/>
  <p:tag name="KSO_WM_SLIDE_INDEX" val="2"/>
  <p:tag name="KSO_WM_DIAGRAM_GROUP_CODE" val="l1-1"/>
  <p:tag name="KSO_WM_TEMPLATE_SUBCATEGORY" val="0"/>
  <p:tag name="KSO_WM_TEMPLATE_MASTER_TYPE" val="1"/>
  <p:tag name="KSO_WM_TEMPLATE_COLOR_TYPE" val="0"/>
  <p:tag name="KSO_WM_SLIDE_DIAGTYPE" val="l"/>
  <p:tag name="KSO_WM_SPECIAL_SOURCE" val="bdnull"/>
</p:tagLst>
</file>

<file path=ppt/tags/tag415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4*a*1"/>
  <p:tag name="KSO_WM_TEMPLATE_CATEGORY" val="custom"/>
  <p:tag name="KSO_WM_TEMPLATE_INDEX" val="20230251"/>
  <p:tag name="KSO_WM_UNIT_LAYERLEVEL" val="1"/>
  <p:tag name="KSO_WM_TAG_VERSION" val="3.0"/>
  <p:tag name="KSO_WM_BEAUTIFY_FLAG" val="#wm#"/>
  <p:tag name="KSO_WM_DIAGRAM_GROUP_CODE" val="l1-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51_4*l_h_i*1_1_3"/>
  <p:tag name="KSO_WM_TEMPLATE_CATEGORY" val="custom"/>
  <p:tag name="KSO_WM_TEMPLATE_INDEX" val="2023025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1_1"/>
  <p:tag name="KSO_WM_TEMPLATE_CATEGORY" val="custom"/>
  <p:tag name="KSO_WM_TEMPLATE_INDEX" val="20230251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51_4*l_h_i*1_1_2"/>
  <p:tag name="KSO_WM_TEMPLATE_CATEGORY" val="custom"/>
  <p:tag name="KSO_WM_TEMPLATE_INDEX" val="20230251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</p:tagLst>
</file>

<file path=ppt/tags/tag4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1"/>
  <p:tag name="KSO_WM_UNIT_LAYERLEVEL" val="1_1_1"/>
  <p:tag name="KSO_WM_TAG_VERSION" val="3.0"/>
  <p:tag name="KSO_WM_BEAUTIFY_FLAG" val="#wm#"/>
  <p:tag name="KSO_WM_DIAGRAM_GROUP_CODE" val="l1-1"/>
  <p:tag name="KSO_WM_UNIT_VALUE" val="14"/>
  <p:tag name="KSO_WM_UNIT_TYPE" val="l_h_a"/>
  <p:tag name="KSO_WM_UNIT_ID" val="custom20230251_4*l_h_a*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标题"/>
  <p:tag name="KSO_WM_UNIT_TEXT_TYPE" val="1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3.0"/>
  <p:tag name="KSO_WM_UNIT_TYPE" val="i"/>
  <p:tag name="KSO_WM_UNIT_INDEX" val="12"/>
</p:tagLst>
</file>

<file path=ppt/tags/tag4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3_3"/>
  <p:tag name="KSO_WM_TEMPLATE_CATEGORY" val="custom"/>
  <p:tag name="KSO_WM_TEMPLATE_INDEX" val="20230251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3_1"/>
  <p:tag name="KSO_WM_TEMPLATE_CATEGORY" val="custom"/>
  <p:tag name="KSO_WM_TEMPLATE_INDEX" val="20230251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51_4*l_h_i*1_3_2"/>
  <p:tag name="KSO_WM_TEMPLATE_CATEGORY" val="custom"/>
  <p:tag name="KSO_WM_TEMPLATE_INDEX" val="20230251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</p:tagLst>
</file>

<file path=ppt/tags/tag4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1"/>
  <p:tag name="KSO_WM_UNIT_LAYERLEVEL" val="1_1_1"/>
  <p:tag name="KSO_WM_TAG_VERSION" val="3.0"/>
  <p:tag name="KSO_WM_BEAUTIFY_FLAG" val="#wm#"/>
  <p:tag name="KSO_WM_DIAGRAM_GROUP_CODE" val="l1-1"/>
  <p:tag name="KSO_WM_UNIT_VALUE" val="14"/>
  <p:tag name="KSO_WM_UNIT_TYPE" val="l_h_a"/>
  <p:tag name="KSO_WM_UNIT_ID" val="custom20230251_4*l_h_a*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标题"/>
  <p:tag name="KSO_WM_UNIT_TEXT_TYPE" val="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51_4*l_h_i*1_2_3"/>
  <p:tag name="KSO_WM_TEMPLATE_CATEGORY" val="custom"/>
  <p:tag name="KSO_WM_TEMPLATE_INDEX" val="2023025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2_1"/>
  <p:tag name="KSO_WM_TEMPLATE_CATEGORY" val="custom"/>
  <p:tag name="KSO_WM_TEMPLATE_INDEX" val="20230251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1_4*l_h_i*1_2_2"/>
  <p:tag name="KSO_WM_TEMPLATE_CATEGORY" val="custom"/>
  <p:tag name="KSO_WM_TEMPLATE_INDEX" val="20230251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</p:tagLst>
</file>

<file path=ppt/tags/tag4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1"/>
  <p:tag name="KSO_WM_UNIT_LAYERLEVEL" val="1_1_1"/>
  <p:tag name="KSO_WM_TAG_VERSION" val="3.0"/>
  <p:tag name="KSO_WM_BEAUTIFY_FLAG" val="#wm#"/>
  <p:tag name="KSO_WM_DIAGRAM_GROUP_CODE" val="l1-1"/>
  <p:tag name="KSO_WM_UNIT_VALUE" val="14"/>
  <p:tag name="KSO_WM_UNIT_TYPE" val="l_h_a"/>
  <p:tag name="KSO_WM_UNIT_ID" val="custom20230251_4*l_h_a*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标题"/>
  <p:tag name="KSO_WM_UNIT_TEXT_TYPE" val="1"/>
</p:tagLst>
</file>

<file path=ppt/tags/tag4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4_3"/>
  <p:tag name="KSO_WM_TEMPLATE_CATEGORY" val="custom"/>
  <p:tag name="KSO_WM_TEMPLATE_INDEX" val="20230251"/>
  <p:tag name="KSO_WM_UNIT_LAYERLEVEL" val="1_1_1"/>
  <p:tag name="KSO_WM_TAG_VERSION" val="3.0"/>
  <p:tag name="KSO_WM_DIAGRAM_GROUP_CODE" val="l1-1"/>
  <p:tag name="KSO_WM_UNIT_TYPE" val="l_h_i"/>
  <p:tag name="KSO_WM_UNIT_INDEX" val="1_4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4*l_h_i*1_4_1"/>
  <p:tag name="KSO_WM_TEMPLATE_CATEGORY" val="custom"/>
  <p:tag name="KSO_WM_TEMPLATE_INDEX" val="20230251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3.0"/>
  <p:tag name="KSO_WM_UNIT_TYPE" val="i"/>
  <p:tag name="KSO_WM_UNIT_INDEX" val="13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251_4*l_h_i*1_4_2"/>
  <p:tag name="KSO_WM_TEMPLATE_CATEGORY" val="custom"/>
  <p:tag name="KSO_WM_TEMPLATE_INDEX" val="20230251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</p:tagLst>
</file>

<file path=ppt/tags/tag4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51"/>
  <p:tag name="KSO_WM_UNIT_LAYERLEVEL" val="1_1_1"/>
  <p:tag name="KSO_WM_TAG_VERSION" val="3.0"/>
  <p:tag name="KSO_WM_BEAUTIFY_FLAG" val="#wm#"/>
  <p:tag name="KSO_WM_DIAGRAM_GROUP_CODE" val="l1-1"/>
  <p:tag name="KSO_WM_UNIT_VALUE" val="14"/>
  <p:tag name="KSO_WM_UNIT_TYPE" val="l_h_a"/>
  <p:tag name="KSO_WM_UNIT_ID" val="custom20230251_4*l_h_a*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412.3249938964844,&quot;top&quot;:91.25000610351563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标题"/>
  <p:tag name="KSO_WM_UNIT_TEXT_TYPE" val="1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0251_4*i*1"/>
  <p:tag name="KSO_WM_TEMPLATE_CATEGORY" val="custom"/>
  <p:tag name="KSO_WM_TEMPLATE_INDEX" val="20230251"/>
  <p:tag name="KSO_WM_UNIT_LAYERLEVEL" val="1"/>
  <p:tag name="KSO_WM_TAG_VERSION" val="3.0"/>
  <p:tag name="KSO_WM_BEAUTIFY_FLAG" val="#wm#"/>
</p:tagLst>
</file>

<file path=ppt/tags/tag433.xml><?xml version="1.0" encoding="utf-8"?>
<p:tagLst xmlns:p="http://schemas.openxmlformats.org/presentationml/2006/main">
  <p:tag name="KSO_WM_SLIDE_ID" val="custom20230251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251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3.0"/>
  <p:tag name="KSO_WM_BEAUTIFY_FLAG" val="#wm#"/>
</p:tagLst>
</file>

<file path=ppt/tags/tag435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1"/>
  <p:tag name="KSO_WM_SPECIAL_SOURCE" val="bdnull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1"/>
  <p:tag name="KSO_WM_SPECIAL_SOURCE" val="bdnull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1"/>
  <p:tag name="KSO_WM_SPECIAL_SOURCE" val="bdnull"/>
</p:tagLst>
</file>

<file path=ppt/tags/tag442.xml><?xml version="1.0" encoding="utf-8"?>
<p:tagLst xmlns:p="http://schemas.openxmlformats.org/presentationml/2006/main">
  <p:tag name="KSO_WM_DIAGRAM_GROUP_CODE" val="l1-1"/>
  <p:tag name="KSO_WM_TAG_VERSION" val="1.0"/>
  <p:tag name="KSO_WM_BEAUTIFY_FLAG" val="#wm#"/>
  <p:tag name="KSO_WM_UNIT_TYPE" val="i"/>
  <p:tag name="KSO_WM_UNIT_ID" val="custom20188993_2*i*1"/>
  <p:tag name="KSO_WM_TEMPLATE_CATEGORY" val="custom"/>
  <p:tag name="KSO_WM_TEMPLATE_INDEX" val="20188993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43.xml><?xml version="1.0" encoding="utf-8"?>
<p:tagLst xmlns:p="http://schemas.openxmlformats.org/presentationml/2006/main">
  <p:tag name="KSO_WM_TEMPLATE_CATEGORY" val="custom"/>
  <p:tag name="KSO_WM_TEMPLATE_INDEX" val="20188993"/>
  <p:tag name="KSO_WM_UNIT_TYPE" val="l_h_i"/>
  <p:tag name="KSO_WM_UNIT_INDEX" val="1_1_1"/>
  <p:tag name="KSO_WM_UNIT_LAYERLEVEL" val="1_1_1"/>
  <p:tag name="KSO_WM_BEAUTIFY_FLAG" val="#wm#"/>
  <p:tag name="KSO_WM_TAG_VERSION" val="1.0"/>
  <p:tag name="KSO_WM_DIAGRAM_GROUP_CODE" val="l1-1"/>
  <p:tag name="KSO_WM_UNIT_ID" val="custom20188993_2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4.xml><?xml version="1.0" encoding="utf-8"?>
<p:tagLst xmlns:p="http://schemas.openxmlformats.org/presentationml/2006/main">
  <p:tag name="KSO_WM_TEMPLATE_CATEGORY" val="custom"/>
  <p:tag name="KSO_WM_TEMPLATE_INDEX" val="20188993"/>
  <p:tag name="KSO_WM_UNIT_TYPE" val="l_h_i"/>
  <p:tag name="KSO_WM_UNIT_INDEX" val="1_1_2"/>
  <p:tag name="KSO_WM_UNIT_LAYERLEVEL" val="1_1_1"/>
  <p:tag name="KSO_WM_BEAUTIFY_FLAG" val="#wm#"/>
  <p:tag name="KSO_WM_TAG_VERSION" val="1.0"/>
  <p:tag name="KSO_WM_DIAGRAM_GROUP_CODE" val="l1-1"/>
  <p:tag name="KSO_WM_UNIT_ID" val="custom20188993_2*l_h_i*1_1_2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5.xml><?xml version="1.0" encoding="utf-8"?>
<p:tagLst xmlns:p="http://schemas.openxmlformats.org/presentationml/2006/main">
  <p:tag name="KSO_WM_TEMPLATE_CATEGORY" val="custom"/>
  <p:tag name="KSO_WM_TEMPLATE_INDEX" val="20188993"/>
  <p:tag name="KSO_WM_UNIT_TYPE" val="l_h_f"/>
  <p:tag name="KSO_WM_UNIT_INDEX" val="1_1_1"/>
  <p:tag name="KSO_WM_UNIT_LAYERLEVEL" val="1_1_1"/>
  <p:tag name="KSO_WM_UNIT_VALUE" val="4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93_2*l_h_f*1_1_1"/>
  <p:tag name="KSO_WM_UNIT_PRESET_TEXT" val="企业介绍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46.xml><?xml version="1.0" encoding="utf-8"?>
<p:tagLst xmlns:p="http://schemas.openxmlformats.org/presentationml/2006/main">
  <p:tag name="KSO_WM_TEMPLATE_CATEGORY" val="custom"/>
  <p:tag name="KSO_WM_TEMPLATE_INDEX" val="20188993"/>
  <p:tag name="KSO_WM_UNIT_TYPE" val="l_h_i"/>
  <p:tag name="KSO_WM_UNIT_INDEX" val="1_2_1"/>
  <p:tag name="KSO_WM_UNIT_LAYERLEVEL" val="1_1_1"/>
  <p:tag name="KSO_WM_BEAUTIFY_FLAG" val="#wm#"/>
  <p:tag name="KSO_WM_TAG_VERSION" val="1.0"/>
  <p:tag name="KSO_WM_DIAGRAM_GROUP_CODE" val="l1-1"/>
  <p:tag name="KSO_WM_UNIT_ID" val="custom20188993_2*l_h_i*1_2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7.xml><?xml version="1.0" encoding="utf-8"?>
<p:tagLst xmlns:p="http://schemas.openxmlformats.org/presentationml/2006/main">
  <p:tag name="KSO_WM_TEMPLATE_CATEGORY" val="custom"/>
  <p:tag name="KSO_WM_TEMPLATE_INDEX" val="20188993"/>
  <p:tag name="KSO_WM_UNIT_TYPE" val="l_h_i"/>
  <p:tag name="KSO_WM_UNIT_INDEX" val="1_2_2"/>
  <p:tag name="KSO_WM_UNIT_LAYERLEVEL" val="1_1_1"/>
  <p:tag name="KSO_WM_BEAUTIFY_FLAG" val="#wm#"/>
  <p:tag name="KSO_WM_TAG_VERSION" val="1.0"/>
  <p:tag name="KSO_WM_DIAGRAM_GROUP_CODE" val="l1-1"/>
  <p:tag name="KSO_WM_UNIT_ID" val="custom20188993_2*l_h_i*1_2_2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8.xml><?xml version="1.0" encoding="utf-8"?>
<p:tagLst xmlns:p="http://schemas.openxmlformats.org/presentationml/2006/main">
  <p:tag name="KSO_WM_TEMPLATE_CATEGORY" val="custom"/>
  <p:tag name="KSO_WM_TEMPLATE_INDEX" val="20188993"/>
  <p:tag name="KSO_WM_UNIT_TYPE" val="l_h_f"/>
  <p:tag name="KSO_WM_UNIT_INDEX" val="1_2_1"/>
  <p:tag name="KSO_WM_UNIT_LAYERLEVEL" val="1_1_1"/>
  <p:tag name="KSO_WM_UNIT_VALUE" val="4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D" val="custom20188993_2*l_h_f*1_2_1"/>
  <p:tag name="KSO_WM_UNIT_PRESET_TEXT" val="规章制度"/>
  <p:tag name="KSO_WM_UNIT_SUBTYPE" val="a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CONTENT_GROUP_TYPE" val="contentchip"/>
  <p:tag name="KSO_WM_UNIT_TYPE" val="i"/>
  <p:tag name="KSO_WM_UNIT_INDEX" val="3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TAG_VERSION" val="1.0"/>
  <p:tag name="KSO_WM_SLIDE_ITEM_CNT" val="2"/>
  <p:tag name="KSO_WM_SLIDE_LAYOUT" val="a_l"/>
  <p:tag name="KSO_WM_SLIDE_LAYOUT_CNT" val="1_1"/>
  <p:tag name="KSO_WM_SLIDE_TYPE" val="contents"/>
  <p:tag name="KSO_WM_SLIDE_SUBTYPE" val="diag"/>
  <p:tag name="KSO_WM_BEAUTIFY_FLAG" val="#wm#"/>
  <p:tag name="KSO_WM_COMBINE_RELATE_SLIDE_ID" val="background20185118_2"/>
  <p:tag name="KSO_WM_TEMPLATE_CATEGORY" val="custom"/>
  <p:tag name="KSO_WM_TEMPLATE_INDEX" val="20188993"/>
  <p:tag name="KSO_WM_SLIDE_ID" val="custom20188993_2"/>
  <p:tag name="KSO_WM_SLIDE_INDEX" val="2"/>
  <p:tag name="KSO_WM_DIAGRAM_GROUP_CODE" val="l1-1"/>
  <p:tag name="KSO_WM_TEMPLATE_SUBCATEGORY" val="0"/>
  <p:tag name="KSO_WM_TEMPLATE_MASTER_TYPE" val="1"/>
  <p:tag name="KSO_WM_TEMPLATE_COLOR_TYPE" val="0"/>
  <p:tag name="KSO_WM_SLIDE_DIAGTYPE" val="l"/>
  <p:tag name="KSO_WM_SPECIAL_SOURCE" val="bdnull"/>
</p:tagLst>
</file>

<file path=ppt/tags/tag4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4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3.0"/>
  <p:tag name="KSO_WM_BEAUTIFY_FLAG" val="#wm#"/>
</p:tagLst>
</file>

<file path=ppt/tags/tag455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1"/>
  <p:tag name="KSO_WM_SPECIAL_SOURCE" val="bdnull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#wm#"/>
  <p:tag name="KSO_WM_TEMPLATE_CATEGORY" val="custom"/>
  <p:tag name="KSO_WM_TEMPLATE_INDEX" val="20234868"/>
  <p:tag name="KSO_WM_SPECIAL_SOURCE" val="bdnull"/>
</p:tagLst>
</file>

<file path=ppt/tags/tag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4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4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3.0"/>
  <p:tag name="KSO_WM_BEAUTIFY_FLAG" val="#wm#"/>
</p:tagLst>
</file>

<file path=ppt/tags/tag462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4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i*1_1_1"/>
  <p:tag name="KSO_WM_TEMPLATE_CATEGORY" val="diagram"/>
  <p:tag name="KSO_WM_TEMPLATE_INDEX" val="20230321"/>
  <p:tag name="KSO_WM_UNIT_LAYERLEVEL" val="1_1_1"/>
  <p:tag name="KSO_WM_TAG_VERSION" val="3.0"/>
  <p:tag name="KSO_WM_DIAGRAM_GROUP_CODE" val="n1-1"/>
  <p:tag name="KSO_WM_UNIT_TYPE" val="n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7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4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h_i*1_2_2_2"/>
  <p:tag name="KSO_WM_TEMPLATE_CATEGORY" val="diagram"/>
  <p:tag name="KSO_WM_TEMPLATE_INDEX" val="20230321"/>
  <p:tag name="KSO_WM_UNIT_LAYERLEVEL" val="1_1_1_1"/>
  <p:tag name="KSO_WM_TAG_VERSION" val="3.0"/>
  <p:tag name="KSO_WM_DIAGRAM_GROUP_CODE" val="n1-1"/>
  <p:tag name="KSO_WM_UNIT_TYPE" val="n_h_h_i"/>
  <p:tag name="KSO_WM_UNIT_INDEX" val="1_2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h_i*1_2_3_2"/>
  <p:tag name="KSO_WM_TEMPLATE_CATEGORY" val="diagram"/>
  <p:tag name="KSO_WM_TEMPLATE_INDEX" val="20230321"/>
  <p:tag name="KSO_WM_UNIT_LAYERLEVEL" val="1_1_1_1"/>
  <p:tag name="KSO_WM_TAG_VERSION" val="3.0"/>
  <p:tag name="KSO_WM_DIAGRAM_GROUP_CODE" val="n1-1"/>
  <p:tag name="KSO_WM_UNIT_TYPE" val="n_h_h_i"/>
  <p:tag name="KSO_WM_UNIT_INDEX" val="1_2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h_i*1_2_1_2"/>
  <p:tag name="KSO_WM_TEMPLATE_CATEGORY" val="diagram"/>
  <p:tag name="KSO_WM_TEMPLATE_INDEX" val="20230321"/>
  <p:tag name="KSO_WM_UNIT_LAYERLEVEL" val="1_1_1_1"/>
  <p:tag name="KSO_WM_TAG_VERSION" val="3.0"/>
  <p:tag name="KSO_WM_DIAGRAM_GROUP_CODE" val="n1-1"/>
  <p:tag name="KSO_WM_UNIT_TYPE" val="n_h_h_i"/>
  <p:tag name="KSO_WM_UNIT_INDEX" val="1_2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h_f*1_2_3_1"/>
  <p:tag name="KSO_WM_TEMPLATE_CATEGORY" val="diagram"/>
  <p:tag name="KSO_WM_TEMPLATE_INDEX" val="20230321"/>
  <p:tag name="KSO_WM_UNIT_LAYERLEVEL" val="1_1_1_1"/>
  <p:tag name="KSO_WM_TAG_VERSION" val="3.0"/>
  <p:tag name="KSO_WM_UNIT_SUBTYPE" val="a"/>
  <p:tag name="KSO_WM_UNIT_NOCLEAR" val="0"/>
  <p:tag name="KSO_WM_DIAGRAM_GROUP_CODE" val="n1-1"/>
  <p:tag name="KSO_WM_UNIT_TYPE" val="n_h_h_f"/>
  <p:tag name="KSO_WM_UNIT_INDEX" val="1_2_3_1"/>
  <p:tag name="KSO_WM_UNIT_VALUE" val="5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可以添加文本具体内容"/>
  <p:tag name="KSO_WM_UNIT_TEXT_FILL_FORE_SCHEMECOLOR_INDEX" val="1"/>
  <p:tag name="KSO_WM_UNIT_TEXT_FILL_TYPE" val="1"/>
</p:tagLst>
</file>

<file path=ppt/tags/tag4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i*1_1_2"/>
  <p:tag name="KSO_WM_TEMPLATE_CATEGORY" val="diagram"/>
  <p:tag name="KSO_WM_TEMPLATE_INDEX" val="20230321"/>
  <p:tag name="KSO_WM_UNIT_LAYERLEVEL" val="1_1_1"/>
  <p:tag name="KSO_WM_TAG_VERSION" val="3.0"/>
  <p:tag name="KSO_WM_DIAGRAM_GROUP_CODE" val="n1-1"/>
  <p:tag name="KSO_WM_UNIT_ISCONTENTSTITLE" val="0"/>
  <p:tag name="KSO_WM_UNIT_ISNUMDGMTITLE" val="0"/>
  <p:tag name="KSO_WM_UNIT_NOCLEAR" val="0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gradient&quot;:[{&quot;brightness&quot;:0.4000000059604645,&quot;colorType&quot;:1,&quot;foreColorIndex&quot;:5,&quot;pos&quot;:0,&quot;transparency&quot;:0.75},{&quot;brightness&quot;:0.20000000298023224,&quot;colorType&quot;:1,&quot;foreColorIndex&quot;:16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4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i*1_1_3"/>
  <p:tag name="KSO_WM_TEMPLATE_CATEGORY" val="diagram"/>
  <p:tag name="KSO_WM_TEMPLATE_INDEX" val="20230321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gradient&quot;:[{&quot;brightness&quot;:0.949999988079071,&quot;colorType&quot;:1,&quot;foreColorIndex&quot;:5,&quot;pos&quot;:0.3499999940395355,&quot;transparency&quot;:1},{&quot;brightness&quot;:0.4000000059604645,&quot;colorType&quot;:1,&quot;foreColorIndex&quot;:5,&quot;pos&quot;:1,&quot;transparency&quot;:0},{&quot;brightness&quot;:0.699999988079071,&quot;colorType&quot;:1,&quot;foreColorIndex&quot;:5,&quot;pos&quot;:0.8899999856948853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6"/>
  <p:tag name="KSO_WM_UNIT_FILL_FORE_SCHEMECOLOR_INDEX_BRIGHTNESS" val="0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4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h_i*1_2_3_3"/>
  <p:tag name="KSO_WM_TEMPLATE_CATEGORY" val="diagram"/>
  <p:tag name="KSO_WM_TEMPLATE_INDEX" val="20230321"/>
  <p:tag name="KSO_WM_UNIT_LAYERLEVEL" val="1_1_1_1"/>
  <p:tag name="KSO_WM_TAG_VERSION" val="3.0"/>
  <p:tag name="KSO_WM_DIAGRAM_GROUP_CODE" val="n1-1"/>
  <p:tag name="KSO_WM_UNIT_TYPE" val="n_h_h_i"/>
  <p:tag name="KSO_WM_UNIT_INDEX" val="1_2_3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,&quot;colorType&quot;:1,&quot;foreColorIndex&quot;:5,&quot;pos&quot;:0.94999998807907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h_i*1_2_1_3"/>
  <p:tag name="KSO_WM_TEMPLATE_CATEGORY" val="diagram"/>
  <p:tag name="KSO_WM_TEMPLATE_INDEX" val="20230321"/>
  <p:tag name="KSO_WM_UNIT_LAYERLEVEL" val="1_1_1_1"/>
  <p:tag name="KSO_WM_TAG_VERSION" val="3.0"/>
  <p:tag name="KSO_WM_DIAGRAM_GROUP_CODE" val="n1-1"/>
  <p:tag name="KSO_WM_UNIT_TYPE" val="n_h_h_i"/>
  <p:tag name="KSO_WM_UNIT_INDEX" val="1_2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,&quot;colorType&quot;:1,&quot;foreColorIndex&quot;:5,&quot;pos&quot;:0.94999998807907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h_f*1_2_1_1"/>
  <p:tag name="KSO_WM_TEMPLATE_CATEGORY" val="diagram"/>
  <p:tag name="KSO_WM_TEMPLATE_INDEX" val="20230321"/>
  <p:tag name="KSO_WM_UNIT_LAYERLEVEL" val="1_1_1_1"/>
  <p:tag name="KSO_WM_TAG_VERSION" val="3.0"/>
  <p:tag name="KSO_WM_UNIT_SUBTYPE" val="a"/>
  <p:tag name="KSO_WM_UNIT_NOCLEAR" val="0"/>
  <p:tag name="KSO_WM_DIAGRAM_GROUP_CODE" val="n1-1"/>
  <p:tag name="KSO_WM_UNIT_TYPE" val="n_h_h_f"/>
  <p:tag name="KSO_WM_UNIT_INDEX" val="1_2_1_1"/>
  <p:tag name="KSO_WM_UNIT_VALUE" val="5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可以添加文本具体内容"/>
  <p:tag name="KSO_WM_UNIT_TEXT_FILL_FORE_SCHEMECOLOR_INDEX" val="1"/>
  <p:tag name="KSO_WM_UNIT_TEXT_FILL_TYPE" val="1"/>
</p:tagLst>
</file>

<file path=ppt/tags/tag4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h_i*1_2_2_3"/>
  <p:tag name="KSO_WM_TEMPLATE_CATEGORY" val="diagram"/>
  <p:tag name="KSO_WM_TEMPLATE_INDEX" val="20230321"/>
  <p:tag name="KSO_WM_UNIT_LAYERLEVEL" val="1_1_1_1"/>
  <p:tag name="KSO_WM_TAG_VERSION" val="3.0"/>
  <p:tag name="KSO_WM_DIAGRAM_GROUP_CODE" val="n1-1"/>
  <p:tag name="KSO_WM_UNIT_TYPE" val="n_h_h_i"/>
  <p:tag name="KSO_WM_UNIT_INDEX" val="1_2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afc6ff&quot;,&quot;transparency&quot;:1},{&quot;brightness&quot;:0,&quot;colorType&quot;:1,&quot;foreColorIndex&quot;:5,&quot;pos&quot;:0.94999998807907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1_2*n_h_h_f*1_2_2_1"/>
  <p:tag name="KSO_WM_TEMPLATE_CATEGORY" val="diagram"/>
  <p:tag name="KSO_WM_TEMPLATE_INDEX" val="20230321"/>
  <p:tag name="KSO_WM_UNIT_LAYERLEVEL" val="1_1_1_1"/>
  <p:tag name="KSO_WM_TAG_VERSION" val="3.0"/>
  <p:tag name="KSO_WM_UNIT_SUBTYPE" val="a"/>
  <p:tag name="KSO_WM_UNIT_NOCLEAR" val="0"/>
  <p:tag name="KSO_WM_DIAGRAM_GROUP_CODE" val="n1-1"/>
  <p:tag name="KSO_WM_UNIT_TYPE" val="n_h_h_f"/>
  <p:tag name="KSO_WM_UNIT_INDEX" val="1_2_2_1"/>
  <p:tag name="KSO_WM_UNIT_VALUE" val="5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可以添加文本具体内容"/>
  <p:tag name="KSO_WM_UNIT_TEXT_FILL_FORE_SCHEMECOLOR_INDEX" val="1"/>
  <p:tag name="KSO_WM_UNIT_TEXT_FILL_TYPE" val="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321_2*n_h_h_x*1_2_2_1"/>
  <p:tag name="KSO_WM_TEMPLATE_CATEGORY" val="diagram"/>
  <p:tag name="KSO_WM_TEMPLATE_INDEX" val="20230321"/>
  <p:tag name="KSO_WM_UNIT_LAYERLEVEL" val="1_1_1_1"/>
  <p:tag name="KSO_WM_TAG_VERSION" val="3.0"/>
  <p:tag name="KSO_WM_BEAUTIFY_FLAG" val="#wm#"/>
  <p:tag name="KSO_WM_UNIT_VALUE" val="54*61"/>
  <p:tag name="KSO_WM_UNIT_TYPE" val="n_h_h_x"/>
  <p:tag name="KSO_WM_UNIT_INDEX" val="1_2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321_2*n_h_h_x*1_2_1_1"/>
  <p:tag name="KSO_WM_TEMPLATE_CATEGORY" val="diagram"/>
  <p:tag name="KSO_WM_TEMPLATE_INDEX" val="20230321"/>
  <p:tag name="KSO_WM_UNIT_LAYERLEVEL" val="1_1_1_1"/>
  <p:tag name="KSO_WM_TAG_VERSION" val="3.0"/>
  <p:tag name="KSO_WM_BEAUTIFY_FLAG" val="#wm#"/>
  <p:tag name="KSO_WM_UNIT_VALUE" val="58*67"/>
  <p:tag name="KSO_WM_UNIT_TYPE" val="n_h_h_x"/>
  <p:tag name="KSO_WM_UNIT_INDEX" val="1_2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7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0321_2*n_h_a*1_1_1"/>
  <p:tag name="KSO_WM_TEMPLATE_CATEGORY" val="diagram"/>
  <p:tag name="KSO_WM_TEMPLATE_INDEX" val="2023032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&#10;添加项标题"/>
  <p:tag name="KSO_WM_UNIT_TEXT_FILL_FORE_SCHEMECOLOR_INDEX" val="1"/>
  <p:tag name="KSO_WM_UNIT_TEXT_FILL_TYPE" val="1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321_2*n_h_h_x*1_2_3_1"/>
  <p:tag name="KSO_WM_TEMPLATE_CATEGORY" val="diagram"/>
  <p:tag name="KSO_WM_TEMPLATE_INDEX" val="20230321"/>
  <p:tag name="KSO_WM_UNIT_LAYERLEVEL" val="1_1_1_1"/>
  <p:tag name="KSO_WM_TAG_VERSION" val="3.0"/>
  <p:tag name="KSO_WM_BEAUTIFY_FLAG" val="#wm#"/>
  <p:tag name="KSO_WM_UNIT_VALUE" val="67*58"/>
  <p:tag name="KSO_WM_UNIT_TYPE" val="n_h_h_x"/>
  <p:tag name="KSO_WM_UNIT_INDEX" val="1_2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03259842519685,&quot;left&quot;:61.58160400390625,&quot;top&quot;:123.69086614173227,&quot;width&quot;:836.8367919921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a"/>
  <p:tag name="KSO_WM_UNIT_INDEX" val="1"/>
  <p:tag name="KSO_WM_UNIT_ID" val="diagram20233261_1*a*1"/>
  <p:tag name="KSO_WM_TEMPLATE_CATEGORY" val="diagram"/>
  <p:tag name="KSO_WM_TEMPLATE_INDEX" val="20233261"/>
  <p:tag name="KSO_WM_UNIT_LAYERLEVEL" val="1"/>
  <p:tag name="KSO_WM_TAG_VERSION" val="3.0"/>
  <p:tag name="KSO_WM_BEAUTIFY_FLAG" val="#wm#"/>
  <p:tag name="KSO_WM_UNIT_PRESET_TEXT" val="单击此处添加标题"/>
</p:tagLst>
</file>

<file path=ppt/tags/tag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UNIT_TYPE" val="i"/>
  <p:tag name="KSO_WM_UNIT_INDEX" val="6"/>
</p:tagLst>
</file>

<file path=ppt/tags/tag480.xml><?xml version="1.0" encoding="utf-8"?>
<p:tagLst xmlns:p="http://schemas.openxmlformats.org/presentationml/2006/main">
  <p:tag name="KSO_WM_SPECIAL_SOURCE" val="bdnull"/>
  <p:tag name="KSO_WM_SLIDE_ID" val="diagram20230321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0321"/>
  <p:tag name="KSO_WM_DIAGRAM_GROUP_CODE" val="n1-1"/>
  <p:tag name="KSO_WM_SLIDE_DIAGTYPE" val="n"/>
  <p:tag name="KSO_WM_SLIDE_LAYOUT" val="a_n"/>
  <p:tag name="KSO_WM_SLIDE_LAYOUT_CNT" val="1_1"/>
  <p:tag name="KSO_WM_SLIDE_TYPE" val="text"/>
  <p:tag name="KSO_WM_SLIDE_SUBTYPE" val="diag"/>
  <p:tag name="KSO_WM_SLIDE_SIZE" val="792.84*349.066"/>
  <p:tag name="KSO_WM_SLIDE_POSITION" val="83.5801*129.657"/>
</p:tagLst>
</file>

<file path=ppt/tags/tag4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789_1*a*1"/>
  <p:tag name="KSO_WM_TEMPLATE_CATEGORY" val="diagram"/>
  <p:tag name="KSO_WM_TEMPLATE_INDEX" val="20231789"/>
  <p:tag name="KSO_WM_UNIT_LAYERLEVEL" val="1"/>
  <p:tag name="KSO_WM_TAG_VERSION" val="3.0"/>
  <p:tag name="KSO_WM_BEAUTIFY_FLAG" val="#wm#"/>
  <p:tag name="KSO_WM_UNIT_PRESET_TEXT" val="单击此处添加标题"/>
</p:tagLst>
</file>

<file path=ppt/tags/tag48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789_1*l_h_i*1_1_1"/>
  <p:tag name="KSO_WM_TEMPLATE_CATEGORY" val="diagram"/>
  <p:tag name="KSO_WM_TEMPLATE_INDEX" val="20231789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79.14605712890625,&quot;left&quot;:54.84842529296875,&quot;top&quot;:106.37697143554688,&quot;width&quot;:850.353149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5,&quot;transparency&quot;:0},&quot;type&quot;:1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LINE_FORE_SCHEMECOLOR_INDEX" val="5"/>
</p:tagLst>
</file>

<file path=ppt/tags/tag4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89_1*l_h_a*1_1_1"/>
  <p:tag name="KSO_WM_TEMPLATE_CATEGORY" val="diagram"/>
  <p:tag name="KSO_WM_TEMPLATE_INDEX" val="2023178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9.14605712890625,&quot;left&quot;:54.84842529296875,&quot;top&quot;:106.37697143554688,&quot;width&quot;:850.353149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</p:tagLst>
</file>

<file path=ppt/tags/tag484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789_1*l_h_i*1_2_1"/>
  <p:tag name="KSO_WM_TEMPLATE_CATEGORY" val="diagram"/>
  <p:tag name="KSO_WM_TEMPLATE_INDEX" val="20231789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79.14605712890625,&quot;left&quot;:54.84842529296875,&quot;top&quot;:106.37697143554688,&quot;width&quot;:850.35314941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5,&quot;transparency&quot;:0},&quot;type&quot;:1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LINE_FORE_SCHEMECOLOR_INDEX" val="5"/>
</p:tagLst>
</file>

<file path=ppt/tags/tag4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89_1*l_h_a*1_2_1"/>
  <p:tag name="KSO_WM_TEMPLATE_CATEGORY" val="diagram"/>
  <p:tag name="KSO_WM_TEMPLATE_INDEX" val="2023178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9.14605712890625,&quot;left&quot;:54.84842529296875,&quot;top&quot;:106.37697143554688,&quot;width&quot;:850.353149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</p:tagLst>
</file>

<file path=ppt/tags/tag4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520*9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789_1*l_h_d*1_1_1"/>
  <p:tag name="KSO_WM_TEMPLATE_CATEGORY" val="diagram"/>
  <p:tag name="KSO_WM_TEMPLATE_INDEX" val="2023178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9.14605712890625,&quot;left&quot;:54.84842529296875,&quot;top&quot;:106.37697143554688,&quot;width&quot;:850.353149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</p:tagLst>
</file>

<file path=ppt/tags/tag4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520*9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789_1*l_h_d*1_2_1"/>
  <p:tag name="KSO_WM_TEMPLATE_CATEGORY" val="diagram"/>
  <p:tag name="KSO_WM_TEMPLATE_INDEX" val="20231789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9.14605712890625,&quot;left&quot;:54.84842529296875,&quot;top&quot;:106.37697143554688,&quot;width&quot;:850.353149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</p:tagLst>
</file>

<file path=ppt/tags/tag488.xml><?xml version="1.0" encoding="utf-8"?>
<p:tagLst xmlns:p="http://schemas.openxmlformats.org/presentationml/2006/main">
  <p:tag name="KSO_WM_SLIDE_ID" val="diagram20231789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1789"/>
  <p:tag name="KSO_WM_SLIDE_TYPE" val="text"/>
  <p:tag name="KSO_WM_SLIDE_SUBTYPE" val="diag"/>
  <p:tag name="KSO_WM_SLIDE_SIZE" val="850.35*346.6"/>
  <p:tag name="KSO_WM_SLIDE_POSITION" val="54.85*122.6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249_1*l_h_i*1_1_2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8503937006,&quot;left&quot;:54.803149548628156,&quot;top&quot;:105.62511811023619,&quot;width&quot;:844.43811035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4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249_1*l_h_i*1_2_2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8503937006,&quot;left&quot;:54.803149548628156,&quot;top&quot;:105.62511811023619,&quot;width&quot;:844.43811035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05000000074505806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</p:tagLst>
</file>

<file path=ppt/tags/tag4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49_1*l_h_f*1_1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8503937006,&quot;left&quot;:54.803149548628156,&quot;top&quot;:105.62511811023619,&quot;width&quot;:844.4381103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根据需要可酌情增减文字，以便观者准确地理解您传达的思想。"/>
</p:tagLst>
</file>

<file path=ppt/tags/tag4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49_1*l_h_f*1_2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8503937006,&quot;left&quot;:54.803149548628156,&quot;top&quot;:105.62511811023619,&quot;width&quot;:844.4381103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根据需要可酌情增减文字，以便观者准确地理解您传达的思想。"/>
</p:tagLst>
</file>

<file path=ppt/tags/tag4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49_1*l_h_i*1_1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8503937006,&quot;left&quot;:54.803149548628156,&quot;top&quot;:105.62511811023619,&quot;width&quot;:844.4381103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TYPE" val="1"/>
</p:tagLst>
</file>

<file path=ppt/tags/tag4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49_1*l_h_i*1_2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8503937006,&quot;left&quot;:54.803149548628156,&quot;top&quot;:105.62511811023619,&quot;width&quot;:844.4381103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FORE_SCHEMECOLOR_INDEX" val="1"/>
  <p:tag name="KSO_WM_UNIT_TEXT_FILL_TYPE" val="1"/>
</p:tagLst>
</file>

<file path=ppt/tags/tag4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01*1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249_1*l_h_x*1_1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UNIT_FILL_FORE_SCHEMECOLOR_INDEX" val="14"/>
  <p:tag name="KSO_WM_UNIT_FILL_FORE_SCHEMECOLOR_INDEX_BRIGHTNESS" val="0"/>
  <p:tag name="KSO_WM_DIAGRAM_MAX_ITEMCNT" val="2"/>
  <p:tag name="KSO_WM_DIAGRAM_MIN_ITEMCNT" val="2"/>
  <p:tag name="KSO_WM_DIAGRAM_VIRTUALLY_FRAME" val="{&quot;height&quot;:388.53968503937006,&quot;left&quot;:54.803149548628156,&quot;top&quot;:105.62511811023619,&quot;width&quot;:844.4381103515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2*1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49_1*l_h_x*1_2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8503937006,&quot;left&quot;:54.803149548628156,&quot;top&quot;:105.62511811023619,&quot;width&quot;:844.4381103515625}"/>
  <p:tag name="KSO_WM_DIAGRAM_COLOR_MATCH_VALUE" val="{&quot;shape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15"/>
</p:tagLst>
</file>

<file path=ppt/tags/tag497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49"/>
  <p:tag name="KSO_WM_SLIDE_ID" val="diagram20233249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844.438*388.54"/>
  <p:tag name="KSO_WM_SLIDE_POSITION" val="54.8032*105.625"/>
  <p:tag name="KSO_WM_SPECIAL_SOURCE" val="bdnull"/>
</p:tagLst>
</file>

<file path=ppt/tags/tag4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33_1*a*1"/>
  <p:tag name="KSO_WM_TEMPLATE_CATEGORY" val="custom"/>
  <p:tag name="KSO_WM_TEMPLATE_INDEX" val="20234733"/>
  <p:tag name="KSO_WM_UNIT_LAYERLEVEL" val="1"/>
  <p:tag name="KSO_WM_TAG_VERSION" val="3.0"/>
  <p:tag name="KSO_WM_BEAUTIFY_FLAG" val="#wm#"/>
  <p:tag name="KSO_WM_UNIT_PRESET_TEXT" val="单击此处添加标题"/>
</p:tagLst>
</file>

<file path=ppt/tags/tag4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32_1*l_h_f*1_1_1"/>
  <p:tag name="KSO_WM_TEMPLATE_CATEGORY" val="diagram"/>
  <p:tag name="KSO_WM_TEMPLATE_INDEX" val="20234732"/>
  <p:tag name="KSO_WM_UNIT_LAYERLEVEL" val="1_1_1"/>
  <p:tag name="KSO_WM_TAG_VERSION" val="3.0"/>
  <p:tag name="KSO_WM_DIAGRAM_MAX_ITEMCNT" val="1"/>
  <p:tag name="KSO_WM_DIAGRAM_MIN_ITEMCNT" val="1"/>
  <p:tag name="KSO_WM_DIAGRAM_VIRTUALLY_FRAME" val="{&quot;height&quot;:312.25,&quot;left&quot;:59.95,&quot;top&quot;:155.7,&quot;width&quot;:35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根据需要可酌情增减文字，以便观者准确地理解您传达的思想。添加文本内容&#10;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*i*5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PRESET_TEXT" val="PART 01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500.xml><?xml version="1.0" encoding="utf-8"?>
<p:tagLst xmlns:p="http://schemas.openxmlformats.org/presentationml/2006/main">
  <p:tag name="KSO_WM_UNIT_VALUE" val="1645*146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33_1*d*1"/>
  <p:tag name="KSO_WM_TEMPLATE_CATEGORY" val="custom"/>
  <p:tag name="KSO_WM_TEMPLATE_INDEX" val="20234733"/>
  <p:tag name="KSO_WM_UNIT_LAYERLEVEL" val="1"/>
  <p:tag name="KSO_WM_TAG_VERSION" val="3.0"/>
  <p:tag name="KSO_WM_BEAUTIFY_FLAG" val="#wm#"/>
</p:tagLst>
</file>

<file path=ppt/tags/tag501.xml><?xml version="1.0" encoding="utf-8"?>
<p:tagLst xmlns:p="http://schemas.openxmlformats.org/presentationml/2006/main">
  <p:tag name="KSO_WM_SLIDE_ID" val="custom20234733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4733"/>
  <p:tag name="KSO_WM_SLIDE_TYPE" val="text"/>
  <p:tag name="KSO_WM_SLIDE_SUBTYPE" val="picTxt"/>
  <p:tag name="KSO_WM_SLIDE_SIZE" val="328.45*256"/>
  <p:tag name="KSO_WM_SLIDE_POSITION" val="82.45*199.4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23_1*i*1"/>
  <p:tag name="KSO_WM_TEMPLATE_CATEGORY" val="custom"/>
  <p:tag name="KSO_WM_TEMPLATE_INDEX" val="20232423"/>
  <p:tag name="KSO_WM_UNIT_LAYERLEVEL" val="1"/>
  <p:tag name="KSO_WM_TAG_VERSION" val="3.0"/>
  <p:tag name="KSO_WM_BEAUTIFY_FLAG" val="#wm#"/>
</p:tagLst>
</file>

<file path=ppt/tags/tag503.xml><?xml version="1.0" encoding="utf-8"?>
<p:tagLst xmlns:p="http://schemas.openxmlformats.org/presentationml/2006/main">
  <p:tag name="KSO_WM_UNIT_VALUE" val="1904*183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23_1*d*1"/>
  <p:tag name="KSO_WM_TEMPLATE_CATEGORY" val="custom"/>
  <p:tag name="KSO_WM_TEMPLATE_INDEX" val="20232423"/>
  <p:tag name="KSO_WM_UNIT_LAYERLEVEL" val="1"/>
  <p:tag name="KSO_WM_TAG_VERSION" val="3.0"/>
  <p:tag name="KSO_WM_BEAUTIFY_FLAG" val="#wm#"/>
</p:tagLst>
</file>

<file path=ppt/tags/tag50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22_1*l_h_f*1_1_1"/>
  <p:tag name="KSO_WM_TEMPLATE_CATEGORY" val="diagram"/>
  <p:tag name="KSO_WM_TEMPLATE_INDEX" val="2023242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26"/>
  <p:tag name="KSO_WM_DIAGRAM_MAX_ITEMCNT" val="1"/>
  <p:tag name="KSO_WM_DIAGRAM_MIN_ITEMCNT" val="1"/>
  <p:tag name="KSO_WM_DIAGRAM_VIRTUALLY_FRAME" val="{&quot;height&quot;:222.78511811023623,&quot;left&quot;:55.64424564391611,&quot;top&quot;:173.86488188976378,&quot;width&quot;:329.962768554687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"/>
</p:tagLst>
</file>

<file path=ppt/tags/tag50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29.963*139.382"/>
  <p:tag name="KSO_WM_SLIDE_POSITION" val="55.6443*222.99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2423"/>
  <p:tag name="KSO_WM_TEMPLATE_SUBCATEGORY" val="0"/>
  <p:tag name="KSO_WM_SLIDE_INDEX" val="1"/>
  <p:tag name="KSO_WM_TAG_VERSION" val="3.0"/>
  <p:tag name="KSO_WM_SLIDE_ID" val="custom20232423_1"/>
  <p:tag name="KSO_WM_SLIDE_ITEM_CNT" val="1"/>
</p:tagLst>
</file>

<file path=ppt/tags/tag5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7*a*1"/>
  <p:tag name="KSO_WM_TEMPLATE_CATEGORY" val="custom"/>
  <p:tag name="KSO_WM_TEMPLATE_INDEX" val="2023025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5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1_7*e*1"/>
  <p:tag name="KSO_WM_TEMPLATE_CATEGORY" val="custom"/>
  <p:tag name="KSO_WM_TEMPLATE_INDEX" val="20230251"/>
  <p:tag name="KSO_WM_UNIT_LAYERLEVEL" val="1"/>
  <p:tag name="KSO_WM_TAG_VERSION" val="3.0"/>
  <p:tag name="KSO_WM_BEAUTIFY_FLAG" val="#wm#"/>
</p:tagLst>
</file>

<file path=ppt/tags/tag508.xml><?xml version="1.0" encoding="utf-8"?>
<p:tagLst xmlns:p="http://schemas.openxmlformats.org/presentationml/2006/main">
  <p:tag name="KSO_WM_SLIDE_ID" val="custom2023025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26.65&quot;,&quot;top&quot;:&quot;113.75&quot;,&quot;width&quot;:&quot;539.75&quot;,&quot;height&quot;:&quot;310.35&quot;}"/>
</p:tagLst>
</file>

<file path=ppt/tags/tag509.xml><?xml version="1.0" encoding="utf-8"?>
<p:tagLst xmlns:p="http://schemas.openxmlformats.org/presentationml/2006/main">
  <p:tag name="KSO_WM_DIAGRAM_VIRTUALLY_FRAME" val="{&quot;height&quot;:338.15001220703124,&quot;left&quot;:94.29999389648438,&quot;top&quot;:130.74999389648437,&quot;width&quot;:763.7000122070312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55_1*l_h_f*1_1_1"/>
  <p:tag name="KSO_WM_TEMPLATE_CATEGORY" val="diagram"/>
  <p:tag name="KSO_WM_TEMPLATE_INDEX" val="20233555"/>
  <p:tag name="KSO_WM_UNIT_LAYERLEVEL" val="1_1_1"/>
  <p:tag name="KSO_WM_TAG_VERSION" val="3.0"/>
  <p:tag name="KSO_WM_BEAUTIFY_FLAG" val=""/>
  <p:tag name="KSO_WM_DIAGRAM_MAX_ITEMCNT" val="2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brightness&quot;:0,&quot;colorType&quot;:2,&quot;rgb&quot;:&quot;#000000&quot;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"/>
  <p:tag name="KSO_WM_UNIT_LINE_FORE_SCHEMECOLOR_INDEX" val="13"/>
</p:tagLst>
</file>

<file path=ppt/tags/tag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UNIT_TYPE" val="i"/>
  <p:tag name="KSO_WM_UNIT_INDEX" val="7"/>
</p:tagLst>
</file>

<file path=ppt/tags/tag510.xml><?xml version="1.0" encoding="utf-8"?>
<p:tagLst xmlns:p="http://schemas.openxmlformats.org/presentationml/2006/main">
  <p:tag name="KSO_WM_BEAUTIFY_FLAG" val="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55_1*l_h_i*1_1_2"/>
  <p:tag name="KSO_WM_TEMPLATE_CATEGORY" val="diagram"/>
  <p:tag name="KSO_WM_TEMPLATE_INDEX" val="20233555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38.15001220703124,&quot;left&quot;:94.29999389648438,&quot;top&quot;:130.74999389648437,&quot;width&quot;:763.7000122070312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</p:tagLst>
</file>

<file path=ppt/tags/tag511.xml><?xml version="1.0" encoding="utf-8"?>
<p:tagLst xmlns:p="http://schemas.openxmlformats.org/presentationml/2006/main">
  <p:tag name="KSO_WM_BEAUTIFY_FLAG" val="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555_1*l_h_i*1_1_1"/>
  <p:tag name="KSO_WM_TEMPLATE_CATEGORY" val="diagram"/>
  <p:tag name="KSO_WM_TEMPLATE_INDEX" val="20233555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38.15001220703124,&quot;left&quot;:94.29999389648438,&quot;top&quot;:130.74999389648437,&quot;width&quot;:763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</p:tagLst>
</file>

<file path=ppt/tags/tag512.xml><?xml version="1.0" encoding="utf-8"?>
<p:tagLst xmlns:p="http://schemas.openxmlformats.org/presentationml/2006/main">
  <p:tag name="KSO_WM_DIAGRAM_VIRTUALLY_FRAME" val="{&quot;height&quot;:338.15001220703124,&quot;left&quot;:94.29999389648438,&quot;top&quot;:130.74999389648437,&quot;width&quot;:763.7000122070312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55_1*l_h_f*1_1_1"/>
  <p:tag name="KSO_WM_TEMPLATE_CATEGORY" val="diagram"/>
  <p:tag name="KSO_WM_TEMPLATE_INDEX" val="20233555"/>
  <p:tag name="KSO_WM_UNIT_LAYERLEVEL" val="1_1_1"/>
  <p:tag name="KSO_WM_TAG_VERSION" val="3.0"/>
  <p:tag name="KSO_WM_BEAUTIFY_FLAG" val=""/>
  <p:tag name="KSO_WM_DIAGRAM_MAX_ITEMCNT" val="2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brightness&quot;:0,&quot;colorType&quot;:2,&quot;rgb&quot;:&quot;#000000&quot;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"/>
  <p:tag name="KSO_WM_UNIT_LINE_FORE_SCHEMECOLOR_INDEX" val="13"/>
</p:tagLst>
</file>

<file path=ppt/tags/tag513.xml><?xml version="1.0" encoding="utf-8"?>
<p:tagLst xmlns:p="http://schemas.openxmlformats.org/presentationml/2006/main">
  <p:tag name="KSO_WM_BEAUTIFY_FLAG" val="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55_1*l_h_i*1_1_2"/>
  <p:tag name="KSO_WM_TEMPLATE_CATEGORY" val="diagram"/>
  <p:tag name="KSO_WM_TEMPLATE_INDEX" val="20233555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38.15001220703124,&quot;left&quot;:94.29999389648438,&quot;top&quot;:130.74999389648437,&quot;width&quot;:763.7000122070312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</p:tagLst>
</file>

<file path=ppt/tags/tag514.xml><?xml version="1.0" encoding="utf-8"?>
<p:tagLst xmlns:p="http://schemas.openxmlformats.org/presentationml/2006/main">
  <p:tag name="KSO_WM_BEAUTIFY_FLAG" val="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555_1*l_h_i*1_1_1"/>
  <p:tag name="KSO_WM_TEMPLATE_CATEGORY" val="diagram"/>
  <p:tag name="KSO_WM_TEMPLATE_INDEX" val="20233555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38.15001220703124,&quot;left&quot;:94.29999389648438,&quot;top&quot;:130.74999389648437,&quot;width&quot;:763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</p:tagLst>
</file>

<file path=ppt/tags/tag515.xml><?xml version="1.0" encoding="utf-8"?>
<p:tagLst xmlns:p="http://schemas.openxmlformats.org/presentationml/2006/main">
  <p:tag name="KSO_WM_DIAGRAM_VIRTUALLY_FRAME" val="{&quot;height&quot;:338.15001220703124,&quot;left&quot;:94.29999389648438,&quot;top&quot;:130.74999389648437,&quot;width&quot;:763.7000122070312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55_1*l_h_f*1_1_1"/>
  <p:tag name="KSO_WM_TEMPLATE_CATEGORY" val="diagram"/>
  <p:tag name="KSO_WM_TEMPLATE_INDEX" val="20233555"/>
  <p:tag name="KSO_WM_UNIT_LAYERLEVEL" val="1_1_1"/>
  <p:tag name="KSO_WM_TAG_VERSION" val="3.0"/>
  <p:tag name="KSO_WM_BEAUTIFY_FLAG" val=""/>
  <p:tag name="KSO_WM_DIAGRAM_MAX_ITEMCNT" val="2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brightness&quot;:0,&quot;colorType&quot;:2,&quot;rgb&quot;:&quot;#000000&quot;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"/>
  <p:tag name="KSO_WM_UNIT_LINE_FORE_SCHEMECOLOR_INDEX" val="13"/>
</p:tagLst>
</file>

<file path=ppt/tags/tag516.xml><?xml version="1.0" encoding="utf-8"?>
<p:tagLst xmlns:p="http://schemas.openxmlformats.org/presentationml/2006/main">
  <p:tag name="KSO_WM_BEAUTIFY_FLAG" val="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55_1*l_h_i*1_1_2"/>
  <p:tag name="KSO_WM_TEMPLATE_CATEGORY" val="diagram"/>
  <p:tag name="KSO_WM_TEMPLATE_INDEX" val="20233555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38.15001220703124,&quot;left&quot;:94.29999389648438,&quot;top&quot;:130.74999389648437,&quot;width&quot;:763.7000122070312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</p:tagLst>
</file>

<file path=ppt/tags/tag517.xml><?xml version="1.0" encoding="utf-8"?>
<p:tagLst xmlns:p="http://schemas.openxmlformats.org/presentationml/2006/main">
  <p:tag name="KSO_WM_BEAUTIFY_FLAG" val="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555_1*l_h_i*1_1_1"/>
  <p:tag name="KSO_WM_TEMPLATE_CATEGORY" val="diagram"/>
  <p:tag name="KSO_WM_TEMPLATE_INDEX" val="20233555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38.15001220703124,&quot;left&quot;:94.29999389648438,&quot;top&quot;:130.74999389648437,&quot;width&quot;:763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</p:tagLst>
</file>

<file path=ppt/tags/tag518.xml><?xml version="1.0" encoding="utf-8"?>
<p:tagLst xmlns:p="http://schemas.openxmlformats.org/presentationml/2006/main">
  <p:tag name="KSO_WM_DIAGRAM_VIRTUALLY_FRAME" val="{&quot;height&quot;:338.15001220703124,&quot;left&quot;:94.29999389648438,&quot;top&quot;:130.74999389648437,&quot;width&quot;:763.7000122070312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55_1*l_h_f*1_1_1"/>
  <p:tag name="KSO_WM_TEMPLATE_CATEGORY" val="diagram"/>
  <p:tag name="KSO_WM_TEMPLATE_INDEX" val="20233555"/>
  <p:tag name="KSO_WM_UNIT_LAYERLEVEL" val="1_1_1"/>
  <p:tag name="KSO_WM_TAG_VERSION" val="3.0"/>
  <p:tag name="KSO_WM_BEAUTIFY_FLAG" val=""/>
  <p:tag name="KSO_WM_DIAGRAM_MAX_ITEMCNT" val="2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brightness&quot;:0,&quot;colorType&quot;:2,&quot;rgb&quot;:&quot;#000000&quot;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"/>
  <p:tag name="KSO_WM_UNIT_LINE_FORE_SCHEMECOLOR_INDEX" val="13"/>
</p:tagLst>
</file>

<file path=ppt/tags/tag519.xml><?xml version="1.0" encoding="utf-8"?>
<p:tagLst xmlns:p="http://schemas.openxmlformats.org/presentationml/2006/main">
  <p:tag name="KSO_WM_BEAUTIFY_FLAG" val="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55_1*l_h_i*1_1_2"/>
  <p:tag name="KSO_WM_TEMPLATE_CATEGORY" val="diagram"/>
  <p:tag name="KSO_WM_TEMPLATE_INDEX" val="20233555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38.15001220703124,&quot;left&quot;:94.29999389648438,&quot;top&quot;:130.74999389648437,&quot;width&quot;:763.7000122070312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</p:tagLst>
</file>

<file path=ppt/tags/tag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UNIT_TYPE" val="i"/>
  <p:tag name="KSO_WM_UNIT_INDEX" val="8"/>
</p:tagLst>
</file>

<file path=ppt/tags/tag520.xml><?xml version="1.0" encoding="utf-8"?>
<p:tagLst xmlns:p="http://schemas.openxmlformats.org/presentationml/2006/main">
  <p:tag name="KSO_WM_BEAUTIFY_FLAG" val="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555_1*l_h_i*1_1_1"/>
  <p:tag name="KSO_WM_TEMPLATE_CATEGORY" val="diagram"/>
  <p:tag name="KSO_WM_TEMPLATE_INDEX" val="20233555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38.15001220703124,&quot;left&quot;:94.29999389648438,&quot;top&quot;:130.74999389648437,&quot;width&quot;:763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</p:tagLst>
</file>

<file path=ppt/tags/tag52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1"/>
  <p:tag name="KSO_WM_SPECIAL_SOURCE" val="bdnull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51"/>
  <p:tag name="KSO_WM_SPECIAL_SOURCE" val="bdnull"/>
</p:tagLst>
</file>

<file path=ppt/tags/tag5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i*1_1_1"/>
  <p:tag name="KSO_WM_TEMPLATE_CATEGORY" val="diagram"/>
  <p:tag name="KSO_WM_TEMPLATE_INDEX" val="20230322"/>
  <p:tag name="KSO_WM_UNIT_LAYERLEVEL" val="1_1_1"/>
  <p:tag name="KSO_WM_TAG_VERSION" val="3.0"/>
  <p:tag name="KSO_WM_DIAGRAM_GROUP_CODE" val="n1-1"/>
  <p:tag name="KSO_WM_UNIT_TYPE" val="n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gradient&quot;:[{&quot;brightness&quot;:0.800000011920929,&quot;colorType&quot;:1,&quot;foreColorIndex&quot;:5,&quot;pos&quot;:0.09000000357627869,&quot;transparency&quot;:0.8500000238418579},{&quot;brightness&quot;:0.800000011920929,&quot;colorType&quot;:1,&quot;foreColorIndex&quot;:5,&quot;pos&quot;:1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525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i*1_2_3_2"/>
  <p:tag name="KSO_WM_TEMPLATE_CATEGORY" val="diagram"/>
  <p:tag name="KSO_WM_TEMPLATE_INDEX" val="20230322"/>
  <p:tag name="KSO_WM_UNIT_LAYERLEVEL" val="1_1_1_1"/>
  <p:tag name="KSO_WM_TAG_VERSION" val="3.0"/>
  <p:tag name="KSO_WM_DIAGRAM_GROUP_CODE" val="n1-1"/>
  <p:tag name="KSO_WM_UNIT_TYPE" val="n_h_h_i"/>
  <p:tag name="KSO_WM_UNIT_INDEX" val="1_2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5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i*1_1_2"/>
  <p:tag name="KSO_WM_TEMPLATE_CATEGORY" val="diagram"/>
  <p:tag name="KSO_WM_TEMPLATE_INDEX" val="20230322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6"/>
  <p:tag name="KSO_WM_UNIT_FILL_FORE_SCHEMECOLOR_INDEX_BRIGHTNESS" val="0"/>
</p:tagLst>
</file>

<file path=ppt/tags/tag5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a*1_1_1"/>
  <p:tag name="KSO_WM_TEMPLATE_CATEGORY" val="diagram"/>
  <p:tag name="KSO_WM_TEMPLATE_INDEX" val="202303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76"/>
  <p:tag name="KSO_WM_DIAGRAM_GROUP_CODE" val="n1-1"/>
  <p:tag name="KSO_WM_UNIT_TYPE" val="n_h_a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gradient&quot;:[{&quot;brightness&quot;:0.800000011920929,&quot;colorType&quot;:1,&quot;foreColorIndex&quot;:5,&quot;pos&quot;:0.009999999776482582,&quot;transparency&quot;:0.8999999761581421},{&quot;brightness&quot;:0.800000011920929,&quot;colorType&quot;:1,&quot;foreColorIndex&quot;:5,&quot;pos&quot;:0.47999998927116394,&quot;transparency&quot;:0.11999999731779099},{&quot;brightness&quot;:0,&quot;colorType&quot;:1,&quot;foreColorIndex&quot;:5,&quot;pos&quot;:1,&quot;transparency&quot;:0.6600000262260437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&#10;添加标题"/>
  <p:tag name="KSO_WM_UNIT_FILL_TYPE" val="3"/>
  <p:tag name="KSO_WM_UNIT_TEXT_FILL_FORE_SCHEMECOLOR_INDEX" val="1"/>
  <p:tag name="KSO_WM_UNIT_TEXT_FILL_TYPE" val="1"/>
</p:tagLst>
</file>

<file path=ppt/tags/tag52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i*1_2_1_2"/>
  <p:tag name="KSO_WM_TEMPLATE_CATEGORY" val="diagram"/>
  <p:tag name="KSO_WM_TEMPLATE_INDEX" val="20230322"/>
  <p:tag name="KSO_WM_UNIT_LAYERLEVEL" val="1_1_1_1"/>
  <p:tag name="KSO_WM_TAG_VERSION" val="3.0"/>
  <p:tag name="KSO_WM_DIAGRAM_GROUP_CODE" val="n1-1"/>
  <p:tag name="KSO_WM_UNIT_TYPE" val="n_h_h_i"/>
  <p:tag name="KSO_WM_UNIT_INDEX" val="1_2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5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322_2*n_h_h_a*1_2_1_1"/>
  <p:tag name="KSO_WM_TEMPLATE_CATEGORY" val="diagram"/>
  <p:tag name="KSO_WM_TEMPLATE_INDEX" val="20230322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UNIT_TYPE" val="i"/>
  <p:tag name="KSO_WM_UNIT_INDEX" val="9"/>
</p:tagLst>
</file>

<file path=ppt/tags/tag5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i*1_2_1_1"/>
  <p:tag name="KSO_WM_TEMPLATE_CATEGORY" val="diagram"/>
  <p:tag name="KSO_WM_TEMPLATE_INDEX" val="20230322"/>
  <p:tag name="KSO_WM_UNIT_LAYERLEVEL" val="1_1_1_1"/>
  <p:tag name="KSO_WM_TAG_VERSION" val="3.0"/>
  <p:tag name="KSO_WM_DIAGRAM_GROUP_CODE" val="n1-1"/>
  <p:tag name="KSO_WM_UNIT_TYPE" val="n_h_h_i"/>
  <p:tag name="KSO_WM_UNIT_INDEX" val="1_2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type&quot;:0},&quot;glow&quot;:{&quot;colorType&quot;:0},&quot;line&quot;:{&quot;gradient&quot;:[{&quot;brightness&quot;:0.949999988079071,&quot;colorType&quot;:1,&quot;foreColorIndex&quot;:5,&quot;pos&quot;:0.7799999713897705,&quot;transparency&quot;:1},{&quot;brightness&quot;:0,&quot;colorType&quot;:1,&quot;foreColorIndex&quot;:5,&quot;pos&quot;:0.25999999046325684,&quot;transparency&quot;:0.55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322_2*n_h_h_a*1_2_2_1"/>
  <p:tag name="KSO_WM_TEMPLATE_CATEGORY" val="diagram"/>
  <p:tag name="KSO_WM_TEMPLATE_INDEX" val="20230322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</p:tagLst>
</file>

<file path=ppt/tags/tag5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322_2*n_h_h_a*1_2_3_1"/>
  <p:tag name="KSO_WM_TEMPLATE_CATEGORY" val="diagram"/>
  <p:tag name="KSO_WM_TEMPLATE_INDEX" val="20230322"/>
  <p:tag name="KSO_WM_UNIT_LAYERLEVEL" val="1_1_1_1"/>
  <p:tag name="KSO_WM_TAG_VERSION" val="3.0"/>
  <p:tag name="KSO_WM_BEAUTIFY_FLAG" val="#wm#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</p:tagLst>
</file>

<file path=ppt/tags/tag5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i*1_2_2_1"/>
  <p:tag name="KSO_WM_TEMPLATE_CATEGORY" val="diagram"/>
  <p:tag name="KSO_WM_TEMPLATE_INDEX" val="20230322"/>
  <p:tag name="KSO_WM_UNIT_LAYERLEVEL" val="1_1_1_1"/>
  <p:tag name="KSO_WM_TAG_VERSION" val="3.0"/>
  <p:tag name="KSO_WM_DIAGRAM_GROUP_CODE" val="n1-1"/>
  <p:tag name="KSO_WM_UNIT_TYPE" val="n_h_h_i"/>
  <p:tag name="KSO_WM_UNIT_INDEX" val="1_2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type&quot;:0},&quot;glow&quot;:{&quot;colorType&quot;:0},&quot;line&quot;:{&quot;gradient&quot;:[{&quot;brightness&quot;:0.949999988079071,&quot;colorType&quot;:1,&quot;foreColorIndex&quot;:5,&quot;pos&quot;:1,&quot;transparency&quot;:1},{&quot;brightness&quot;:0,&quot;colorType&quot;:1,&quot;foreColorIndex&quot;:5,&quot;pos&quot;:0.33000001311302185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x*1_2_1_1"/>
  <p:tag name="KSO_WM_TEMPLATE_CATEGORY" val="diagram"/>
  <p:tag name="KSO_WM_TEMPLATE_INDEX" val="20230322"/>
  <p:tag name="KSO_WM_UNIT_LAYERLEVEL" val="1_1_1_1"/>
  <p:tag name="KSO_WM_TAG_VERSION" val="3.0"/>
  <p:tag name="KSO_WM_UNIT_VALUE" val="95*95"/>
  <p:tag name="KSO_WM_DIAGRAM_GROUP_CODE" val="n1-1"/>
  <p:tag name="KSO_WM_UNIT_TYPE" val="n_h_h_x"/>
  <p:tag name="KSO_WM_UNIT_INDEX" val="1_2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x*1_2_3_1"/>
  <p:tag name="KSO_WM_TEMPLATE_CATEGORY" val="diagram"/>
  <p:tag name="KSO_WM_TEMPLATE_INDEX" val="20230322"/>
  <p:tag name="KSO_WM_UNIT_LAYERLEVEL" val="1_1_1_1"/>
  <p:tag name="KSO_WM_TAG_VERSION" val="3.0"/>
  <p:tag name="KSO_WM_UNIT_VALUE" val="95*95"/>
  <p:tag name="KSO_WM_DIAGRAM_GROUP_CODE" val="n1-1"/>
  <p:tag name="KSO_WM_UNIT_TYPE" val="n_h_h_x"/>
  <p:tag name="KSO_WM_UNIT_INDEX" val="1_2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i*1_2_3_1"/>
  <p:tag name="KSO_WM_TEMPLATE_CATEGORY" val="diagram"/>
  <p:tag name="KSO_WM_TEMPLATE_INDEX" val="20230322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type&quot;:0},&quot;glow&quot;:{&quot;colorType&quot;:0},&quot;line&quot;:{&quot;gradient&quot;:[{&quot;brightness&quot;:0.949999988079071,&quot;colorType&quot;:1,&quot;foreColorIndex&quot;:5,&quot;pos&quot;:0.9399999976158142,&quot;transparency&quot;:1},{&quot;brightness&quot;:0,&quot;colorType&quot;:1,&quot;foreColorIndex&quot;:5,&quot;pos&quot;:0.219999998807907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53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TEXT_FILL_TYPE" val="1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i*1_2_2_2"/>
  <p:tag name="KSO_WM_TEMPLATE_CATEGORY" val="diagram"/>
  <p:tag name="KSO_WM_TEMPLATE_INDEX" val="20230322"/>
  <p:tag name="KSO_WM_UNIT_LAYERLEVEL" val="1_1_1_1"/>
  <p:tag name="KSO_WM_TAG_VERSION" val="3.0"/>
  <p:tag name="KSO_WM_DIAGRAM_GROUP_CODE" val="n1-1"/>
  <p:tag name="KSO_WM_UNIT_TYPE" val="n_h_h_i"/>
  <p:tag name="KSO_WM_UNIT_INDEX" val="1_2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5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x*1_2_2_1"/>
  <p:tag name="KSO_WM_TEMPLATE_CATEGORY" val="diagram"/>
  <p:tag name="KSO_WM_TEMPLATE_INDEX" val="20230322"/>
  <p:tag name="KSO_WM_UNIT_LAYERLEVEL" val="1_1_1_1"/>
  <p:tag name="KSO_WM_TAG_VERSION" val="3.0"/>
  <p:tag name="KSO_WM_UNIT_VALUE" val="95*95"/>
  <p:tag name="KSO_WM_DIAGRAM_GROUP_CODE" val="n1-1"/>
  <p:tag name="KSO_WM_UNIT_TYPE" val="n_h_h_x"/>
  <p:tag name="KSO_WM_UNIT_INDEX" val="1_2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9093414306641,&quot;left&quot;:62.649993896484375,&quot;top&quot;:62.14065856933594,&quot;width&quot;:858.200012207031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39.xml><?xml version="1.0" encoding="utf-8"?>
<p:tagLst xmlns:p="http://schemas.openxmlformats.org/presentationml/2006/main">
  <p:tag name="KSO_WM_BEAUTIFY_FLAG" val="#wm#"/>
  <p:tag name="KSO_WM_TEMPLATE_CATEGORY" val="diagram"/>
  <p:tag name="KSO_WM_TEMPLATE_INDEX" val="20230322"/>
  <p:tag name="KSO_WM_SPECIAL_SOURCE" val="bdnull"/>
  <p:tag name="KSO_WM_SLIDE_ID" val="diagram20230322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SLIDE_LAYOUT" val="a_n"/>
  <p:tag name="KSO_WM_SLIDE_LAYOUT_CNT" val="1_1"/>
  <p:tag name="KSO_WM_SLIDE_TYPE" val="text"/>
  <p:tag name="KSO_WM_SLIDE_SUBTYPE" val="diag"/>
  <p:tag name="KSO_WM_SLIDE_SIZE" val="831.2*372.45"/>
  <p:tag name="KSO_WM_SLIDE_POSITION" val="73.9*155.9"/>
  <p:tag name="KSO_WM_DIAGRAM_GROUP_CODE" val="n1-1"/>
  <p:tag name="KSO_WM_SLIDE_DIAGTYPE" val="n"/>
</p:tagLst>
</file>

<file path=ppt/tags/tag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3.0"/>
  <p:tag name="KSO_WM_UNIT_TYPE" val="i"/>
  <p:tag name="KSO_WM_UNIT_INDEX" val="10"/>
</p:tagLst>
</file>

<file path=ppt/tags/tag540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1_9*f*1"/>
  <p:tag name="KSO_WM_TEMPLATE_CATEGORY" val="custom"/>
  <p:tag name="KSO_WM_TEMPLATE_INDEX" val="20230251"/>
  <p:tag name="KSO_WM_UNIT_LAYERLEVEL" val="1"/>
  <p:tag name="KSO_WM_TAG_VERSION" val="3.0"/>
  <p:tag name="KSO_WM_BEAUTIFY_FLAG" val="#wm#"/>
</p:tagLst>
</file>

<file path=ppt/tags/tag5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1_9*a*1"/>
  <p:tag name="KSO_WM_TEMPLATE_CATEGORY" val="custom"/>
  <p:tag name="KSO_WM_TEMPLATE_INDEX" val="20230251"/>
  <p:tag name="KSO_WM_UNIT_LAYERLEVEL" val="1"/>
  <p:tag name="KSO_WM_TAG_VERSION" val="3.0"/>
  <p:tag name="KSO_WM_BEAUTIFY_FLAG" val="#wm#"/>
  <p:tag name="KSO_WM_UNIT_CONTENT_GROUP_TYPE" val="contentchip"/>
</p:tagLst>
</file>

<file path=ppt/tags/tag542.xml><?xml version="1.0" encoding="utf-8"?>
<p:tagLst xmlns:p="http://schemas.openxmlformats.org/presentationml/2006/main">
  <p:tag name="KSO_WM_SLIDE_ID" val="custom20230251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51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TEMPLATE_THUMBS_INDEX" val="1、19"/>
  <p:tag name="KSO_WM_SLIDE_CONTENT_AREA" val="{&quot;left&quot;:&quot;32.85&quot;,&quot;top&quot;:&quot;119.55&quot;,&quot;width&quot;:&quot;539.75&quot;,&quot;height&quot;:&quot;310.35&quot;}"/>
</p:tagLst>
</file>

<file path=ppt/tags/tag543.xml><?xml version="1.0" encoding="utf-8"?>
<p:tagLst xmlns:p="http://schemas.openxmlformats.org/presentationml/2006/main">
  <p:tag name="commondata" val="eyJoZGlkIjoiZDQ1M2NhYzQxMGFhZjA0MWY4M2VjYjhlN2VmMTMwNTEifQ=="/>
  <p:tag name="KSO_WPP_MARK_KEY" val="7eab6904-1473-46b4-8ad9-ccdf852cd4a9"/>
  <p:tag name="COMMONDATA" val="eyJoZGlkIjoiYTIyNzU1MzU3MWZhMTFmY2M3ZTAwZGY4N2YyNjQ1ZmEifQ==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3.0"/>
  <p:tag name="KSO_WM_UNIT_TYPE" val="i"/>
  <p:tag name="KSO_WM_UNIT_INDEX" val="11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3.0"/>
  <p:tag name="KSO_WM_UNIT_TYPE" val="i"/>
  <p:tag name="KSO_WM_UNIT_INDEX" val="1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91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1*i*4"/>
  <p:tag name="KSO_WM_UNIT_LAYERLEVEL" val="1"/>
  <p:tag name="KSO_WM_TAG_VERSION" val="3.0"/>
</p:tagLst>
</file>

<file path=ppt/tags/tag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1*i*5"/>
  <p:tag name="KSO_WM_UNIT_LAYERLEVEL" val="1"/>
  <p:tag name="KSO_WM_TAG_VERSION" val="3.0"/>
</p:tagLst>
</file>

<file path=ppt/tags/tag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</p:tagLst>
</file>

<file path=ppt/tags/tag97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</p:tagLst>
</file>

<file path=ppt/theme/theme1.xml><?xml version="1.0" encoding="utf-8"?>
<a:theme xmlns:a="http://schemas.openxmlformats.org/drawingml/2006/main" name="2_Office 主题">
  <a:themeElements>
    <a:clrScheme name="自定义 19">
      <a:dk1>
        <a:srgbClr val="000000"/>
      </a:dk1>
      <a:lt1>
        <a:srgbClr val="FFFFFF"/>
      </a:lt1>
      <a:dk2>
        <a:srgbClr val="00175A"/>
      </a:dk2>
      <a:lt2>
        <a:srgbClr val="F0F0F0"/>
      </a:lt2>
      <a:accent1>
        <a:srgbClr val="5DC8FD"/>
      </a:accent1>
      <a:accent2>
        <a:srgbClr val="62CFE9"/>
      </a:accent2>
      <a:accent3>
        <a:srgbClr val="67D6D5"/>
      </a:accent3>
      <a:accent4>
        <a:srgbClr val="6BDCC1"/>
      </a:accent4>
      <a:accent5>
        <a:srgbClr val="70E3AD"/>
      </a:accent5>
      <a:accent6>
        <a:srgbClr val="75EA99"/>
      </a:accent6>
      <a:hlink>
        <a:srgbClr val="4472C4"/>
      </a:hlink>
      <a:folHlink>
        <a:srgbClr val="F67FFF"/>
      </a:folHlink>
    </a:clrScheme>
    <a:fontScheme name="稻壳儿-黑体常规2">
      <a:majorFont>
        <a:latin typeface="MiSans Heavy"/>
        <a:ea typeface="MiSans Heavy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1F6E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00175A"/>
      </a:dk2>
      <a:lt2>
        <a:srgbClr val="F0F0F0"/>
      </a:lt2>
      <a:accent1>
        <a:srgbClr val="5DC8FD"/>
      </a:accent1>
      <a:accent2>
        <a:srgbClr val="62CFE9"/>
      </a:accent2>
      <a:accent3>
        <a:srgbClr val="67D6D5"/>
      </a:accent3>
      <a:accent4>
        <a:srgbClr val="6BDCC1"/>
      </a:accent4>
      <a:accent5>
        <a:srgbClr val="70E3AD"/>
      </a:accent5>
      <a:accent6>
        <a:srgbClr val="75EA99"/>
      </a:accent6>
      <a:hlink>
        <a:srgbClr val="4472C4"/>
      </a:hlink>
      <a:folHlink>
        <a:srgbClr val="F67FFF"/>
      </a:folHlink>
    </a:clrScheme>
    <a:fontScheme name="稻壳儿-黑体常规2">
      <a:majorFont>
        <a:latin typeface="MiSans Heavy"/>
        <a:ea typeface=""/>
        <a:cs typeface=""/>
      </a:majorFont>
      <a:minorFont>
        <a:latin typeface="Mi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1F6E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20188993">
      <a:dk1>
        <a:srgbClr val="000000"/>
      </a:dk1>
      <a:lt1>
        <a:srgbClr val="FFFFFF"/>
      </a:lt1>
      <a:dk2>
        <a:srgbClr val="FFF7E0"/>
      </a:dk2>
      <a:lt2>
        <a:srgbClr val="FFFFFF"/>
      </a:lt2>
      <a:accent1>
        <a:srgbClr val="FFD966"/>
      </a:accent1>
      <a:accent2>
        <a:srgbClr val="F8DB55"/>
      </a:accent2>
      <a:accent3>
        <a:srgbClr val="ECD924"/>
      </a:accent3>
      <a:accent4>
        <a:srgbClr val="E4DD37"/>
      </a:accent4>
      <a:accent5>
        <a:srgbClr val="D3D82C"/>
      </a:accent5>
      <a:accent6>
        <a:srgbClr val="AFBD30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2087</Words>
  <Application>WPS 演示</Application>
  <PresentationFormat>宽屏</PresentationFormat>
  <Paragraphs>204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MiSans Heavy</vt:lpstr>
      <vt:lpstr>MiSans</vt:lpstr>
      <vt:lpstr>微软雅黑</vt:lpstr>
      <vt:lpstr>Calibri</vt:lpstr>
      <vt:lpstr>Arial Narrow</vt:lpstr>
      <vt:lpstr>Arial Unicode MS</vt:lpstr>
      <vt:lpstr>黑体</vt:lpstr>
      <vt:lpstr>方正正大黑简体</vt:lpstr>
      <vt:lpstr>2_Office 主题</vt:lpstr>
      <vt:lpstr>1_Office 主题</vt:lpstr>
      <vt:lpstr>1_Office 主题​​</vt:lpstr>
      <vt:lpstr>2024年 ※※※杯 营销模式AI设计大赛</vt:lpstr>
      <vt:lpstr>PowerPoint 演示文稿</vt:lpstr>
      <vt:lpstr>目录</vt:lpstr>
      <vt:lpstr>大赛意义</vt:lpstr>
      <vt:lpstr>PowerPoint 演示文稿</vt:lpstr>
      <vt:lpstr>PowerPoint 演示文稿</vt:lpstr>
      <vt:lpstr>PowerPoint 演示文稿</vt:lpstr>
      <vt:lpstr>PowerPoint 演示文稿</vt:lpstr>
      <vt:lpstr>赛事影响力</vt:lpstr>
      <vt:lpstr>PowerPoint 演示文稿</vt:lpstr>
      <vt:lpstr>PowerPoint 演示文稿</vt:lpstr>
      <vt:lpstr>大赛开展</vt:lpstr>
      <vt:lpstr>赛事模式</vt:lpstr>
      <vt:lpstr>通过线上+线下活动，推广参赛企业的产品/项目</vt:lpstr>
      <vt:lpstr>PowerPoint 演示文稿</vt:lpstr>
      <vt:lpstr>特别策划：与“爱我中华•科创引领未来”2024全国演讲大赛结合</vt:lpstr>
      <vt:lpstr>与多个媒体合作，对大赛进行高密度宣传</vt:lpstr>
      <vt:lpstr>合作方式 欢迎各位企业家 参与推动人工智能</vt:lpstr>
      <vt:lpstr>合作对象</vt:lpstr>
      <vt:lpstr>PowerPoint 演示文稿</vt:lpstr>
      <vt:lpstr>企业与大赛合作的方式</vt:lpstr>
      <vt:lpstr>感谢聆听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102</cp:revision>
  <dcterms:created xsi:type="dcterms:W3CDTF">2023-08-09T12:44:00Z</dcterms:created>
  <dcterms:modified xsi:type="dcterms:W3CDTF">2024-08-03T01:47:06Z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2052-11.1.0.14309</vt:lpwstr>
  </property>
</Properties>
</file>